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29" r:id="rId5"/>
  </p:sldMasterIdLst>
  <p:notesMasterIdLst>
    <p:notesMasterId r:id="rId19"/>
  </p:notesMasterIdLst>
  <p:handoutMasterIdLst>
    <p:handoutMasterId r:id="rId20"/>
  </p:handoutMasterIdLst>
  <p:sldIdLst>
    <p:sldId id="353" r:id="rId6"/>
    <p:sldId id="327" r:id="rId7"/>
    <p:sldId id="386" r:id="rId8"/>
    <p:sldId id="387" r:id="rId9"/>
    <p:sldId id="389" r:id="rId10"/>
    <p:sldId id="390" r:id="rId11"/>
    <p:sldId id="392" r:id="rId12"/>
    <p:sldId id="393" r:id="rId13"/>
    <p:sldId id="394" r:id="rId14"/>
    <p:sldId id="395" r:id="rId15"/>
    <p:sldId id="396" r:id="rId16"/>
    <p:sldId id="398" r:id="rId17"/>
    <p:sldId id="404" r:id="rId18"/>
  </p:sldIdLst>
  <p:sldSz cx="12192000" cy="6858000"/>
  <p:notesSz cx="6858000" cy="9144000"/>
  <p:defaultTextStyle>
    <a:defPPr rtl="0">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8" userDrawn="1">
          <p15:clr>
            <a:srgbClr val="A4A3A4"/>
          </p15:clr>
        </p15:guide>
        <p15:guide id="2" pos="1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11191C1A-37E8-9DBD-B912-1BC58EDD695D}" name="Salina Swanson" initials="SS" userId="S::salina.swanson@standard.com::7663e650-9377-412b-8c01-5646bd762e0b" providerId="AD"/>
  <p188:author id="{6E21EF44-FC25-08BC-C724-70229DA01A3E}" name="Katherine Heilman" initials="KH" userId="S::katherine.heilman@standard.com::9a1e6f34-5639-4748-b4af-b9a0301b47e8" providerId="AD"/>
  <p188:author id="{A2DAC847-6CA1-CCB3-1EB1-E01347F493EC}" name="Donna Bartlett" initials="DB" userId="S::donna.bartlett@standard.com::4c600c13-1268-4eef-9d4d-5db367840f47"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E5AACEB5-DD2E-F547-4DA3-08E6C5D60A49}" name="Katherine Heilman" initials="KH" userId="S::Katherine.Heilman@standard.com::9a1e6f34-5639-4748-b4af-b9a0301b47e8"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5050"/>
    <a:srgbClr val="DAD8EB"/>
    <a:srgbClr val="D6F3FF"/>
    <a:srgbClr val="FFDAA2"/>
    <a:srgbClr val="FFEEBD"/>
    <a:srgbClr val="DCEDD7"/>
    <a:srgbClr val="004EA7"/>
    <a:srgbClr val="0075B2"/>
    <a:srgbClr val="E5E5E5"/>
    <a:srgbClr val="E5E5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34" autoAdjust="0"/>
    <p:restoredTop sz="94328" autoAdjust="0"/>
  </p:normalViewPr>
  <p:slideViewPr>
    <p:cSldViewPr snapToGrid="0">
      <p:cViewPr varScale="1">
        <p:scale>
          <a:sx n="73" d="100"/>
          <a:sy n="73" d="100"/>
        </p:scale>
        <p:origin x="300" y="48"/>
      </p:cViewPr>
      <p:guideLst>
        <p:guide orient="horz" pos="4128"/>
        <p:guide pos="1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E5D2773-295A-4647-866D-65169A5F5513}" type="datetimeFigureOut">
              <a:rPr lang="en-US" smtClean="0"/>
              <a:t>5/29/2026</a:t>
            </a:fld>
            <a:endParaRPr lang="en-US"/>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424F22A-767E-6B41-8237-648607A4F8B1}" type="slidenum">
              <a:rPr lang="en-US" smtClean="0"/>
              <a:t>‹#›</a:t>
            </a:fld>
            <a:endParaRPr lang="en-US"/>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ECD0E78-B23E-6041-9069-6F218D507CC2}"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735D49-6D46-5C4C-9B2F-BCF1E12CE670}" type="slidenum">
              <a:rPr lang="en-US" smtClean="0"/>
              <a:t>‹#›</a:t>
            </a:fld>
            <a:endParaRPr lang="en-US"/>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fidelity.com/viewpoints/retirement/how-much-do-i-need-to-retir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rtl="0"/>
            <a:r>
              <a:rPr lang="es-419" dirty="0">
                <a:latin typeface="TheStan Timbr" panose="020B0703030503020204" pitchFamily="34" charset="0"/>
              </a:rPr>
              <a:t>Mi nombre es [PRESENTADOR]. Bienvenidos a esta sesión sobre las etapas de la vida de la planificación de la jubilación.</a:t>
            </a:r>
          </a:p>
          <a:p>
            <a:pPr rtl="0"/>
            <a:endParaRPr lang="en-US" dirty="0">
              <a:latin typeface="TheStan Timbr" panose="020B0703030503020204" pitchFamily="34" charset="0"/>
            </a:endParaRPr>
          </a:p>
          <a:p>
            <a:pPr rtl="0"/>
            <a:r>
              <a:rPr lang="es-419" dirty="0">
                <a:latin typeface="TheStan Timbr" panose="020B0703030503020204" pitchFamily="34" charset="0"/>
              </a:rPr>
              <a:t>Estamos aquí para hablar de la preparación para la jubilación. Algunos de ustedes acaban de empezar y desean información sobre cómo inscribirse en su plan. Algunos de ustedes están inscritos en su plan de jubilación, pero tal vez deseen orientación sobre la cantidad que deberían aportar. </a:t>
            </a:r>
            <a:endParaRPr lang="en-US" dirty="0">
              <a:latin typeface="TheStan Timbr" panose="020B0703030503020204" pitchFamily="34" charset="0"/>
              <a:ea typeface="Calibri"/>
              <a:cs typeface="Calibri"/>
            </a:endParaRPr>
          </a:p>
          <a:p>
            <a:pPr rtl="0"/>
            <a:r>
              <a:rPr lang="es-419" dirty="0">
                <a:latin typeface="TheStan Timbr" panose="020B0703030503020204" pitchFamily="34" charset="0"/>
              </a:rPr>
              <a:t> </a:t>
            </a:r>
            <a:endParaRPr lang="en-US" dirty="0">
              <a:latin typeface="TheStan Timbr" panose="020B0703030503020204" pitchFamily="34" charset="0"/>
              <a:ea typeface="Calibri"/>
              <a:cs typeface="Calibri"/>
            </a:endParaRPr>
          </a:p>
          <a:p>
            <a:pPr rtl="0"/>
            <a:r>
              <a:rPr lang="es-419" dirty="0">
                <a:latin typeface="TheStan Timbr" panose="020B0703030503020204" pitchFamily="34" charset="0"/>
              </a:rPr>
              <a:t>Hoy veremos específicamente las distintas etapas de la vida y la carrera profesional, y lo que debería saber sobre ellas. Porque la etapa en la que se encuentre es importante al momento de ahorrar para el futuro. </a:t>
            </a:r>
            <a:endParaRPr lang="en-US" dirty="0">
              <a:latin typeface="TheStan Timbr" panose="020B0703030503020204" pitchFamily="34" charset="0"/>
              <a:ea typeface="Calibri"/>
              <a:cs typeface="Calibri"/>
            </a:endParaRPr>
          </a:p>
          <a:p>
            <a:pPr rtl="0"/>
            <a:endParaRPr lang="en-US" dirty="0">
              <a:latin typeface="TheStan Timbr" panose="020B0703030503020204" pitchFamily="34" charset="0"/>
            </a:endParaRPr>
          </a:p>
          <a:p>
            <a:pPr rtl="0"/>
            <a:r>
              <a:rPr lang="es-419" dirty="0">
                <a:latin typeface="TheStan Timbr" panose="020B0703030503020204" pitchFamily="34" charset="0"/>
              </a:rPr>
              <a:t>Los desafíos financieros a los que se enfrenta a los 20 años son distintos de los que tendrá que afrontar a los 50 y 60 años. Hablaremos de estos desafíos y de las acciones que puede tomar en cada etapa. </a:t>
            </a:r>
            <a:endParaRPr lang="en-US" dirty="0">
              <a:latin typeface="TheStan Timbr" panose="020B0703030503020204" pitchFamily="34" charset="0"/>
              <a:ea typeface="Calibri"/>
              <a:cs typeface="Calibri"/>
            </a:endParaRPr>
          </a:p>
          <a:p>
            <a:pPr rtl="0"/>
            <a:r>
              <a:rPr lang="es-419" dirty="0">
                <a:latin typeface="TheStan Timbr" panose="020B0703030503020204" pitchFamily="34" charset="0"/>
              </a:rPr>
              <a:t> </a:t>
            </a:r>
            <a:endParaRPr lang="en-US" dirty="0">
              <a:latin typeface="TheStan Timbr" panose="020B0703030503020204" pitchFamily="34" charset="0"/>
              <a:ea typeface="Calibri"/>
              <a:cs typeface="Calibri"/>
            </a:endParaRPr>
          </a:p>
          <a:p>
            <a:pPr rtl="0"/>
            <a:r>
              <a:rPr lang="es-419" dirty="0">
                <a:latin typeface="TheStan Timbr" panose="020B0703030503020204" pitchFamily="34" charset="0"/>
              </a:rPr>
              <a:t>Veamos las formas de empezar o continuar ahorrando para la jubilación basadas en la etapa de su vida. Tanto si acaba de empezar su carrera profesional como si se está acercando a la jubilación, me gustaría ayudarle a comprender los mejores pasos que debe dar ahora.  </a:t>
            </a:r>
            <a:endParaRPr lang="en-US" dirty="0">
              <a:latin typeface="TheStan Timbr" panose="020B0703030503020204" pitchFamily="34" charset="0"/>
              <a:ea typeface="Calibri"/>
              <a:cs typeface="Calibri"/>
            </a:endParaRP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1</a:t>
            </a:fld>
            <a:endParaRPr lang="en-US" dirty="0"/>
          </a:p>
        </p:txBody>
      </p:sp>
    </p:spTree>
    <p:extLst>
      <p:ext uri="{BB962C8B-B14F-4D97-AF65-F5344CB8AC3E}">
        <p14:creationId xmlns:p14="http://schemas.microsoft.com/office/powerpoint/2010/main" val="212540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dirty="0">
                <a:latin typeface="TheStan Timbr" panose="020B0703030503020204" pitchFamily="34" charset="0"/>
              </a:rPr>
              <a:t>[PRESENTACIONES]</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2</a:t>
            </a:fld>
            <a:endParaRPr lang="en-US" dirty="0"/>
          </a:p>
        </p:txBody>
      </p:sp>
    </p:spTree>
    <p:extLst>
      <p:ext uri="{BB962C8B-B14F-4D97-AF65-F5344CB8AC3E}">
        <p14:creationId xmlns:p14="http://schemas.microsoft.com/office/powerpoint/2010/main" val="391655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5250A-E369-B369-AFA5-55DBEFF1C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4A358-CC4E-9CD0-6706-90ABF2BECF49}"/>
              </a:ext>
            </a:extLst>
          </p:cNvPr>
          <p:cNvSpPr>
            <a:spLocks noGrp="1" noRot="1" noChangeAspect="1"/>
          </p:cNvSpPr>
          <p:nvPr>
            <p:ph type="sldImg"/>
          </p:nvPr>
        </p:nvSpPr>
        <p:spPr/>
        <p:txBody>
          <a:bodyPr/>
          <a:lstStyle/>
          <a:p>
            <a:endParaRPr lang="es-GT"/>
          </a:p>
        </p:txBody>
      </p:sp>
      <p:sp>
        <p:nvSpPr>
          <p:cNvPr id="3" name="Notes Placeholder 2">
            <a:extLst>
              <a:ext uri="{FF2B5EF4-FFF2-40B4-BE49-F238E27FC236}">
                <a16:creationId xmlns:a16="http://schemas.microsoft.com/office/drawing/2014/main" id="{B7FE2FED-9813-54B7-6B52-881F4A4E9235}"/>
              </a:ext>
            </a:extLst>
          </p:cNvPr>
          <p:cNvSpPr>
            <a:spLocks noGrp="1"/>
          </p:cNvSpPr>
          <p:nvPr>
            <p:ph type="body" idx="1"/>
          </p:nvPr>
        </p:nvSpPr>
        <p:spPr/>
        <p:txBody>
          <a:bodyPr rtlCol="0"/>
          <a:lstStyle/>
          <a:p>
            <a:pPr rtl="0"/>
            <a:r>
              <a:rPr lang="es-419" dirty="0">
                <a:latin typeface="TheStan Timbr" panose="020B0703030503020204" pitchFamily="34" charset="0"/>
              </a:rPr>
              <a:t>[LEER LA DIAPOSITIVA]</a:t>
            </a:r>
            <a:endParaRPr lang="en-US" b="1" kern="0" dirty="0">
              <a:solidFill>
                <a:srgbClr val="369B3E"/>
              </a:solidFill>
              <a:latin typeface="TheStan Timbr" panose="020B0703030503020204" pitchFamily="34" charset="0"/>
              <a:cs typeface="Arial" pitchFamily="34" charset="0"/>
            </a:endParaRPr>
          </a:p>
          <a:p>
            <a:pPr rtl="0"/>
            <a:endParaRPr lang="en-US" b="1" kern="0" dirty="0">
              <a:solidFill>
                <a:srgbClr val="369B3E"/>
              </a:solidFill>
              <a:latin typeface="TheStan Timbr" panose="020B0703030503020204" pitchFamily="34" charset="0"/>
              <a:cs typeface="Arial" pitchFamily="34" charset="0"/>
            </a:endParaRPr>
          </a:p>
          <a:p>
            <a:pPr rtl="0"/>
            <a:r>
              <a:rPr lang="es-419" dirty="0">
                <a:latin typeface="TheStan Timbr" panose="020B0703030503020204" pitchFamily="34" charset="0"/>
              </a:rPr>
              <a:t>Puede ser difícil saber por dónde empezar cuando piensa en planificar para el futuro.</a:t>
            </a:r>
          </a:p>
          <a:p>
            <a:pPr rtl="0"/>
            <a:endParaRPr lang="en-US" dirty="0">
              <a:latin typeface="TheStan Timbr" panose="020B0703030503020204" pitchFamily="34" charset="0"/>
            </a:endParaRPr>
          </a:p>
          <a:p>
            <a:pPr rtl="0"/>
            <a:r>
              <a:rPr lang="es-419" dirty="0">
                <a:latin typeface="TheStan Timbr" panose="020B0703030503020204" pitchFamily="34" charset="0"/>
              </a:rPr>
              <a:t>Podría empezar con esta pregunta: ¿Qué se imagina haciendo en la jubilación?</a:t>
            </a:r>
          </a:p>
          <a:p>
            <a:pPr rtl="0"/>
            <a:endParaRPr lang="en-US" dirty="0">
              <a:latin typeface="TheStan Timbr" panose="020B0703030503020204" pitchFamily="34" charset="0"/>
            </a:endParaRPr>
          </a:p>
          <a:p>
            <a:pPr marL="181240" indent="-181240" rtl="0">
              <a:buFont typeface="Arial" panose="020B0604020202020204" pitchFamily="34" charset="0"/>
              <a:buChar char="•"/>
            </a:pPr>
            <a:r>
              <a:rPr lang="es-419" dirty="0">
                <a:latin typeface="TheStan Timbr" panose="020B0703030503020204" pitchFamily="34" charset="0"/>
              </a:rPr>
              <a:t>¿Relajándose?</a:t>
            </a:r>
          </a:p>
          <a:p>
            <a:pPr marL="181240" indent="-181240" rtl="0">
              <a:buFont typeface="Arial" panose="020B0604020202020204" pitchFamily="34" charset="0"/>
              <a:buChar char="•"/>
            </a:pPr>
            <a:r>
              <a:rPr lang="es-419" dirty="0">
                <a:latin typeface="TheStan Timbr" panose="020B0703030503020204" pitchFamily="34" charset="0"/>
              </a:rPr>
              <a:t>¿Empezando un negocio desde casa?</a:t>
            </a:r>
          </a:p>
          <a:p>
            <a:pPr marL="181240" indent="-181240" rtl="0">
              <a:buFont typeface="Arial" panose="020B0604020202020204" pitchFamily="34" charset="0"/>
              <a:buChar char="•"/>
            </a:pPr>
            <a:r>
              <a:rPr lang="es-419" dirty="0">
                <a:latin typeface="TheStan Timbr" panose="020B0703030503020204" pitchFamily="34" charset="0"/>
              </a:rPr>
              <a:t>¿Buscando nuevos pasatiempos?</a:t>
            </a:r>
          </a:p>
          <a:p>
            <a:pPr marL="181240" indent="-181240" rtl="0">
              <a:buFont typeface="Arial" panose="020B0604020202020204" pitchFamily="34" charset="0"/>
              <a:buChar char="•"/>
            </a:pPr>
            <a:r>
              <a:rPr lang="es-419" dirty="0">
                <a:latin typeface="TheStan Timbr" panose="020B0703030503020204" pitchFamily="34" charset="0"/>
              </a:rPr>
              <a:t>¿Pasando tiempo con la familia?</a:t>
            </a:r>
          </a:p>
          <a:p>
            <a:pPr marL="181240" indent="-181240" rtl="0">
              <a:buFont typeface="Arial" panose="020B0604020202020204" pitchFamily="34" charset="0"/>
              <a:buChar char="•"/>
            </a:pPr>
            <a:r>
              <a:rPr lang="es-419" dirty="0">
                <a:latin typeface="TheStan Timbr" panose="020B0703030503020204" pitchFamily="34" charset="0"/>
              </a:rPr>
              <a:t>¿Haciendo trabajo voluntario?</a:t>
            </a:r>
          </a:p>
          <a:p>
            <a:pPr rtl="0"/>
            <a:endParaRPr lang="en-US" dirty="0">
              <a:latin typeface="TheStan Timbr" panose="020B0703030503020204" pitchFamily="34" charset="0"/>
            </a:endParaRPr>
          </a:p>
          <a:p>
            <a:pPr rtl="0"/>
            <a:r>
              <a:rPr lang="es-419" dirty="0">
                <a:latin typeface="TheStan Timbr" panose="020B0703030503020204" pitchFamily="34" charset="0"/>
              </a:rPr>
              <a:t>Ahora es un buen momento para empezar a ahorrar para la jubilación o aumentar sus aportaciones. Sus esfuerzos de planificación se verán recompensados más adelante, cuando esté listo para jubilarse.  </a:t>
            </a:r>
            <a:endParaRPr lang="en-US" dirty="0">
              <a:solidFill>
                <a:srgbClr val="369B3E"/>
              </a:solidFill>
              <a:latin typeface="TheStan Timbr" panose="020B0703030503020204" pitchFamily="34" charset="0"/>
              <a:cs typeface="Arial" pitchFamily="34" charset="0"/>
            </a:endParaRPr>
          </a:p>
          <a:p>
            <a:pPr rtl="0"/>
            <a:endParaRPr lang="en-US" dirty="0">
              <a:latin typeface="TheStan Timbr" panose="020B0703030503020204" pitchFamily="34" charset="0"/>
            </a:endParaRPr>
          </a:p>
        </p:txBody>
      </p:sp>
      <p:sp>
        <p:nvSpPr>
          <p:cNvPr id="4" name="Slide Number Placeholder 3">
            <a:extLst>
              <a:ext uri="{FF2B5EF4-FFF2-40B4-BE49-F238E27FC236}">
                <a16:creationId xmlns:a16="http://schemas.microsoft.com/office/drawing/2014/main" id="{A758F501-74AE-1CB4-574C-BAEA922292D7}"/>
              </a:ext>
            </a:extLst>
          </p:cNvPr>
          <p:cNvSpPr>
            <a:spLocks noGrp="1"/>
          </p:cNvSpPr>
          <p:nvPr>
            <p:ph type="sldNum" sz="quarter" idx="5"/>
          </p:nvPr>
        </p:nvSpPr>
        <p:spPr/>
        <p:txBody>
          <a:bodyPr rtlCol="0"/>
          <a:lstStyle/>
          <a:p>
            <a:pPr rtl="0"/>
            <a:fld id="{68735D49-6D46-5C4C-9B2F-BCF1E12CE670}" type="slidenum">
              <a:rPr lang="en-US" smtClean="0"/>
              <a:t>3</a:t>
            </a:fld>
            <a:endParaRPr lang="en-US" dirty="0"/>
          </a:p>
        </p:txBody>
      </p:sp>
    </p:spTree>
    <p:extLst>
      <p:ext uri="{BB962C8B-B14F-4D97-AF65-F5344CB8AC3E}">
        <p14:creationId xmlns:p14="http://schemas.microsoft.com/office/powerpoint/2010/main" val="969786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rtl="0">
              <a:spcAft>
                <a:spcPts val="1269"/>
              </a:spcAft>
              <a:defRPr/>
            </a:pPr>
            <a:r>
              <a:rPr lang="es-419" kern="0" dirty="0">
                <a:latin typeface="TheStan Timbr" panose="020B0703030503020204" pitchFamily="34" charset="0"/>
                <a:cs typeface="Arial" panose="020B0604020202020204" pitchFamily="34" charset="0"/>
              </a:rPr>
              <a:t>[LEER LA DIAPOSITIVA]</a:t>
            </a:r>
          </a:p>
          <a:p>
            <a:pPr rtl="0">
              <a:spcAft>
                <a:spcPts val="1269"/>
              </a:spcAft>
              <a:defRPr/>
            </a:pPr>
            <a:r>
              <a:rPr lang="es-419" kern="0" dirty="0">
                <a:latin typeface="TheStan Timbr" panose="020B0703030503020204" pitchFamily="34" charset="0"/>
                <a:cs typeface="Calibri"/>
              </a:rPr>
              <a:t>Nunca es demasiado pronto o demasiado tarde para empezar a ahorrar para la jubilación. Estos son los motivos:</a:t>
            </a:r>
            <a:br>
              <a:rPr lang="en-US" kern="0" dirty="0">
                <a:latin typeface="TheStan Timbr" panose="020B0703030503020204" pitchFamily="34" charset="0"/>
                <a:cs typeface="+mn-lt"/>
              </a:rPr>
            </a:br>
            <a:endParaRPr lang="en-US" kern="0" dirty="0">
              <a:latin typeface="TheStan Timbr" panose="020B0703030503020204" pitchFamily="34" charset="0"/>
              <a:cs typeface="Arial" panose="020B0604020202020204" pitchFamily="34" charset="0"/>
            </a:endParaRPr>
          </a:p>
          <a:p>
            <a:pPr marL="181240" indent="-181240" rtl="0">
              <a:spcAft>
                <a:spcPts val="1269"/>
              </a:spcAft>
              <a:buFont typeface="Arial" panose="020B0604020202020204" pitchFamily="34" charset="0"/>
              <a:buChar char="•"/>
              <a:defRPr/>
            </a:pPr>
            <a:r>
              <a:rPr lang="es-419" kern="0" dirty="0">
                <a:latin typeface="TheStan Timbr" panose="020B0703030503020204" pitchFamily="34" charset="0"/>
                <a:cs typeface="Arial" panose="020B0604020202020204" pitchFamily="34" charset="0"/>
              </a:rPr>
              <a:t>Ahorrar más ahora, le permite más tiempo para que sus ganancias se acumulen.</a:t>
            </a:r>
          </a:p>
          <a:p>
            <a:pPr marL="180975" indent="-180975" rtl="0">
              <a:spcAft>
                <a:spcPts val="1269"/>
              </a:spcAft>
              <a:buFont typeface="Arial" panose="020B0604020202020204" pitchFamily="34" charset="0"/>
              <a:buChar char="•"/>
              <a:defRPr/>
            </a:pPr>
            <a:r>
              <a:rPr lang="es-419" kern="0" dirty="0">
                <a:latin typeface="TheStan Timbr" panose="020B0703030503020204" pitchFamily="34" charset="0"/>
                <a:cs typeface="Calibri"/>
              </a:rPr>
              <a:t>Es más fácil ahorrar un poco a lo largo de la carrera profesional que mucho al final de la misma.</a:t>
            </a:r>
            <a:endParaRPr lang="en-US" kern="0" dirty="0">
              <a:latin typeface="TheStan Timbr" panose="020B0703030503020204" pitchFamily="34" charset="0"/>
              <a:ea typeface="Calibri"/>
              <a:cs typeface="Calibri"/>
            </a:endParaRPr>
          </a:p>
          <a:p>
            <a:pPr marL="181240" indent="-181240" rtl="0">
              <a:spcAft>
                <a:spcPts val="1269"/>
              </a:spcAft>
              <a:buFont typeface="Arial" panose="020B0604020202020204" pitchFamily="34" charset="0"/>
              <a:buChar char="•"/>
              <a:defRPr/>
            </a:pPr>
            <a:r>
              <a:rPr lang="es-419" kern="0" dirty="0">
                <a:latin typeface="TheStan Timbr" panose="020B0703030503020204" pitchFamily="34" charset="0"/>
                <a:cs typeface="Arial" panose="020B0604020202020204" pitchFamily="34" charset="0"/>
              </a:rPr>
              <a:t>Ahorrar lo antes posible reduce la posibilidad de desviarse por otros gastos.</a:t>
            </a:r>
            <a:br>
              <a:rPr lang="en-US" kern="0" dirty="0">
                <a:latin typeface="TheStan Timbr" panose="020B0703030503020204" pitchFamily="34" charset="0"/>
                <a:cs typeface="Arial" panose="020B0604020202020204" pitchFamily="34" charset="0"/>
              </a:rPr>
            </a:br>
            <a:endParaRPr lang="en-US" kern="0" dirty="0">
              <a:latin typeface="TheStan Timbr" panose="020B0703030503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1269"/>
              </a:spcAft>
              <a:buClrTx/>
              <a:buSzTx/>
              <a:buFont typeface="Arial" panose="020B0604020202020204" pitchFamily="34" charset="0"/>
              <a:buNone/>
              <a:tabLst/>
              <a:defRPr/>
            </a:pPr>
            <a:r>
              <a:rPr lang="es-419" kern="0" dirty="0">
                <a:latin typeface="TheStan Timbr" panose="020B0703030503020204" pitchFamily="34" charset="0"/>
                <a:cs typeface="Calibri"/>
              </a:rPr>
              <a:t>Si no pudo ahorrar cuando era más joven, ahora es el mejor momento para comenzar. Cualquier cantidad que se ajuste a su presupuesto le será de ayuda.</a:t>
            </a:r>
            <a:br>
              <a:rPr lang="en-US" kern="0" dirty="0">
                <a:latin typeface="TheStan Timbr" panose="020B0703030503020204" pitchFamily="34" charset="0"/>
                <a:cs typeface="+mn-lt"/>
              </a:rPr>
            </a:br>
            <a:endParaRPr lang="en-US" kern="0" dirty="0">
              <a:latin typeface="TheStan Timbr" panose="020B0703030503020204" pitchFamily="34" charset="0"/>
              <a:cs typeface="Arial" panose="020B0604020202020204" pitchFamily="34" charset="0"/>
            </a:endParaRPr>
          </a:p>
          <a:p>
            <a:pPr rtl="0"/>
            <a:r>
              <a:rPr lang="es-419" kern="0" dirty="0">
                <a:latin typeface="TheStan Timbr" panose="020B0703030503020204" pitchFamily="34" charset="0"/>
                <a:cs typeface="Calibri"/>
              </a:rPr>
              <a:t>Dentro de un momento, hablaremos de cómo prepararse para la jubilación, describiendo lo que puede afrontar en cada etapa, incluyendo algunas estadísticas de Fidelity, la </a:t>
            </a:r>
            <a:r>
              <a:rPr lang="es-419" dirty="0">
                <a:latin typeface="TheStan Timbr" panose="020B0703030503020204" pitchFamily="34" charset="0"/>
              </a:rPr>
              <a:t>Encuesta de Confianza en la Jubilación 2026 del Instituto de Investigación de Beneficios para Empleados y de la Firma de Investigación Greenwald, y la </a:t>
            </a:r>
            <a:r>
              <a:rPr lang="es-419" sz="1200" b="0" i="0" kern="1200" dirty="0">
                <a:solidFill>
                  <a:schemeClr val="tx1"/>
                </a:solidFill>
                <a:effectLst/>
                <a:latin typeface="TheStan Timbr" panose="020B0703030503020204" pitchFamily="34" charset="0"/>
                <a:ea typeface="+mn-ea"/>
                <a:cs typeface="+mn-cs"/>
              </a:rPr>
              <a:t>Encuesta de Bienestar Financiero para Empleados 2026 de PricewaterhouseCoopers (PwC).</a:t>
            </a:r>
          </a:p>
          <a:p>
            <a:pPr rtl="0">
              <a:spcAft>
                <a:spcPts val="1269"/>
              </a:spcAft>
              <a:defRPr/>
            </a:pPr>
            <a:endParaRPr lang="en-US" kern="0" dirty="0">
              <a:solidFill>
                <a:srgbClr val="FF0000"/>
              </a:solidFill>
              <a:latin typeface="TheStan Timbr" panose="020B0703030503020204" pitchFamily="34" charset="0"/>
              <a:cs typeface="Calibri"/>
            </a:endParaRPr>
          </a:p>
          <a:p>
            <a:pPr rtl="0"/>
            <a:endParaRPr lang="en-US" dirty="0">
              <a:latin typeface="TheStan Timbr" panose="020B0703030503020204" pitchFamily="34" charset="0"/>
            </a:endParaRP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4</a:t>
            </a:fld>
            <a:endParaRPr lang="en-US" dirty="0"/>
          </a:p>
        </p:txBody>
      </p:sp>
    </p:spTree>
    <p:extLst>
      <p:ext uri="{BB962C8B-B14F-4D97-AF65-F5344CB8AC3E}">
        <p14:creationId xmlns:p14="http://schemas.microsoft.com/office/powerpoint/2010/main" val="4222735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lvl="0" rtl="0">
              <a:defRPr/>
            </a:pPr>
            <a:r>
              <a:rPr lang="es-419" dirty="0">
                <a:latin typeface="TheStan Timbr" panose="020B0703030503020204" pitchFamily="34" charset="0"/>
                <a:cs typeface="Arial" panose="020B0604020202020204" pitchFamily="34" charset="0"/>
              </a:rPr>
              <a:t>¿Cómo decidir cuánto ahorrar para la jubilación?</a:t>
            </a:r>
          </a:p>
          <a:p>
            <a:pPr lvl="0" rtl="0">
              <a:defRPr/>
            </a:pPr>
            <a:endParaRPr lang="en-US" dirty="0">
              <a:latin typeface="TheStan Timbr" panose="020B0703030503020204" pitchFamily="34" charset="0"/>
              <a:cs typeface="Arial" panose="020B0604020202020204" pitchFamily="34" charset="0"/>
            </a:endParaRPr>
          </a:p>
          <a:p>
            <a:pPr lvl="0" rtl="0">
              <a:defRPr/>
            </a:pPr>
            <a:r>
              <a:rPr lang="es-419" dirty="0">
                <a:latin typeface="TheStan Timbr" panose="020B0703030503020204" pitchFamily="34" charset="0"/>
                <a:cs typeface="Arial" panose="020B0604020202020204" pitchFamily="34" charset="0"/>
              </a:rPr>
              <a:t>Piense en estos factores:  </a:t>
            </a:r>
          </a:p>
          <a:p>
            <a:pPr lvl="0" rtl="0">
              <a:defRPr/>
            </a:pPr>
            <a:endParaRPr lang="en-US" dirty="0">
              <a:latin typeface="TheStan Timbr" panose="020B0703030503020204" pitchFamily="34" charset="0"/>
              <a:cs typeface="Arial" panose="020B0604020202020204" pitchFamily="34" charset="0"/>
            </a:endParaRPr>
          </a:p>
          <a:p>
            <a:pPr marL="180975" indent="-180975" rtl="0">
              <a:buFont typeface="Arial" panose="020B0604020202020204" pitchFamily="34" charset="0"/>
              <a:buChar char="•"/>
              <a:defRPr/>
            </a:pPr>
            <a:r>
              <a:rPr lang="es-419" kern="0" dirty="0">
                <a:solidFill>
                  <a:sysClr val="windowText" lastClr="000000"/>
                </a:solidFill>
                <a:latin typeface="TheStan Timbr" panose="020B0703030503020204" pitchFamily="34" charset="0"/>
                <a:cs typeface="Calibri"/>
              </a:rPr>
              <a:t>¿Cuántos años le faltan para que planifique jubilarse? Cuanto antes comience, más tiempo tendrá su dinero para crecer</a:t>
            </a:r>
            <a:endParaRPr lang="en-US" kern="0" dirty="0">
              <a:solidFill>
                <a:sysClr val="windowText" lastClr="000000"/>
              </a:solidFill>
              <a:latin typeface="TheStan Timbr" panose="020B0703030503020204" pitchFamily="34" charset="0"/>
              <a:ea typeface="Calibri"/>
              <a:cs typeface="Calibri"/>
            </a:endParaRPr>
          </a:p>
          <a:p>
            <a:pPr marL="180975" indent="-180975" rtl="0">
              <a:buFont typeface="Arial" panose="020B0604020202020204" pitchFamily="34" charset="0"/>
              <a:buChar char="•"/>
              <a:defRPr/>
            </a:pPr>
            <a:r>
              <a:rPr lang="es-419" kern="0" dirty="0">
                <a:solidFill>
                  <a:sysClr val="windowText" lastClr="000000"/>
                </a:solidFill>
                <a:latin typeface="TheStan Timbr" panose="020B0703030503020204" pitchFamily="34" charset="0"/>
                <a:cs typeface="Calibri"/>
              </a:rPr>
              <a:t>¿Cuáles serán sus objetivos y prioridades después de jubilarse, y cuánto le costarán?  Comprenda sus necesidades futuras de ingresos. La jubilación puede durar entre 20 a más de 30 años.</a:t>
            </a:r>
            <a:endParaRPr lang="en-US" kern="0" dirty="0">
              <a:solidFill>
                <a:sysClr val="windowText" lastClr="000000"/>
              </a:solidFill>
              <a:latin typeface="TheStan Timbr" panose="020B0703030503020204" pitchFamily="34" charset="0"/>
              <a:ea typeface="Calibri"/>
              <a:cs typeface="Calibri"/>
            </a:endParaRPr>
          </a:p>
          <a:p>
            <a:pPr marL="180975" indent="-180975" rtl="0">
              <a:buFont typeface="Arial" panose="020B0604020202020204" pitchFamily="34" charset="0"/>
              <a:buChar char="•"/>
              <a:defRPr/>
            </a:pPr>
            <a:r>
              <a:rPr lang="es-419" kern="0" dirty="0">
                <a:solidFill>
                  <a:sysClr val="windowText" lastClr="000000"/>
                </a:solidFill>
                <a:latin typeface="TheStan Timbr" panose="020B0703030503020204" pitchFamily="34" charset="0"/>
                <a:cs typeface="Calibri"/>
              </a:rPr>
              <a:t>¿Qué obstáculos financieros le impiden ahorrar todo lo que le gustaría? Considere gastos como vivienda, atención médica y </a:t>
            </a:r>
            <a:r>
              <a:rPr lang="es-419" kern="0" dirty="0">
                <a:solidFill>
                  <a:sysClr val="windowText" lastClr="000000"/>
                </a:solidFill>
                <a:latin typeface="TheStan Timbr" panose="020B0703030503020204" pitchFamily="34" charset="0"/>
                <a:ea typeface="Calibri"/>
                <a:cs typeface="Calibri"/>
              </a:rPr>
              <a:t>objetivos de estilo de vida</a:t>
            </a:r>
          </a:p>
          <a:p>
            <a:pPr lvl="0" rtl="0">
              <a:defRPr/>
            </a:pPr>
            <a:endParaRPr lang="en-US" kern="0" dirty="0">
              <a:solidFill>
                <a:sysClr val="windowText" lastClr="000000"/>
              </a:solidFill>
              <a:latin typeface="TheStan Timbr" panose="020B0703030503020204" pitchFamily="34" charset="0"/>
              <a:cs typeface="Arial" pitchFamily="34" charset="0"/>
            </a:endParaRPr>
          </a:p>
          <a:p>
            <a:pPr lvl="0" rtl="0">
              <a:defRPr/>
            </a:pPr>
            <a:r>
              <a:rPr lang="es-419" kern="0" dirty="0">
                <a:solidFill>
                  <a:sysClr val="windowText" lastClr="000000"/>
                </a:solidFill>
                <a:latin typeface="TheStan Timbr" panose="020B0703030503020204" pitchFamily="34" charset="0"/>
                <a:cs typeface="Arial" pitchFamily="34" charset="0"/>
              </a:rPr>
              <a:t> </a:t>
            </a:r>
          </a:p>
          <a:p>
            <a:pPr rtl="0"/>
            <a:endParaRPr lang="en-US" dirty="0">
              <a:latin typeface="TheStan Timbr" panose="020B0703030503020204" pitchFamily="34" charset="0"/>
            </a:endParaRP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5</a:t>
            </a:fld>
            <a:endParaRPr lang="en-US" dirty="0"/>
          </a:p>
        </p:txBody>
      </p:sp>
    </p:spTree>
    <p:extLst>
      <p:ext uri="{BB962C8B-B14F-4D97-AF65-F5344CB8AC3E}">
        <p14:creationId xmlns:p14="http://schemas.microsoft.com/office/powerpoint/2010/main" val="256013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rtl="0"/>
            <a:endParaRPr lang="en-US" dirty="0"/>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6</a:t>
            </a:fld>
            <a:endParaRPr lang="en-US" dirty="0"/>
          </a:p>
        </p:txBody>
      </p:sp>
    </p:spTree>
    <p:extLst>
      <p:ext uri="{BB962C8B-B14F-4D97-AF65-F5344CB8AC3E}">
        <p14:creationId xmlns:p14="http://schemas.microsoft.com/office/powerpoint/2010/main" val="4065568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rtl="0"/>
            <a:r>
              <a:rPr lang="es-419" dirty="0">
                <a:latin typeface="TheStan Timbr" panose="020B0703030503020204" pitchFamily="34" charset="0"/>
              </a:rPr>
              <a:t> </a:t>
            </a:r>
          </a:p>
          <a:p>
            <a:pPr rtl="0"/>
            <a:endParaRPr lang="en-US" dirty="0">
              <a:latin typeface="TheStan Timbr" panose="020B0703030503020204" pitchFamily="34" charset="0"/>
            </a:endParaRPr>
          </a:p>
          <a:p>
            <a:pPr rtl="0"/>
            <a:r>
              <a:rPr lang="es-419" dirty="0">
                <a:latin typeface="TheStan Timbr" panose="020B0703030503020204" pitchFamily="34" charset="0"/>
              </a:rPr>
              <a:t>¿Cómo se comienza a desarrollar usted cuando está en la etapa de la vida de 25 a 34 años? La planificación para la jubilación puede parecer mucho en qué pensar cuando está empezando y desarrollando su carrera profesional. </a:t>
            </a:r>
          </a:p>
          <a:p>
            <a:pPr rtl="0"/>
            <a:endParaRPr lang="en-US" dirty="0">
              <a:latin typeface="TheStan Timbr" panose="020B0703030503020204" pitchFamily="34" charset="0"/>
            </a:endParaRPr>
          </a:p>
          <a:p>
            <a:pPr rtl="0"/>
            <a:r>
              <a:rPr lang="es-419" dirty="0">
                <a:latin typeface="TheStan Timbr" panose="020B0703030503020204" pitchFamily="34" charset="0"/>
              </a:rPr>
              <a:t>Veamos algunos de los desafíos a los que se enfrenta en esta etapa de su vida. </a:t>
            </a:r>
          </a:p>
          <a:p>
            <a:pPr marL="654756" lvl="1" indent="-171450" rtl="0">
              <a:buFont typeface="Arial" panose="020B0604020202020204" pitchFamily="34" charset="0"/>
              <a:buChar char="•"/>
            </a:pPr>
            <a:r>
              <a:rPr lang="es-419" dirty="0">
                <a:latin typeface="TheStan Timbr" panose="020B0703030503020204" pitchFamily="34" charset="0"/>
              </a:rPr>
              <a:t>Costos de la atención médica. Las primas y los gastos de la atención médica suben continuamente, haciéndola un desafío para ahorrar para el futuro y financiar otros objetivos.</a:t>
            </a:r>
          </a:p>
          <a:p>
            <a:pPr marL="654685" lvl="1" indent="-171450" rtl="0">
              <a:buFont typeface="Arial" panose="020B0604020202020204" pitchFamily="34" charset="0"/>
              <a:buChar char="•"/>
            </a:pPr>
            <a:r>
              <a:rPr lang="es-419" dirty="0">
                <a:latin typeface="TheStan Timbr" panose="020B0703030503020204" pitchFamily="34" charset="0"/>
              </a:rPr>
              <a:t>Salarios más bajos y gastos más altos. Hay mucha competencia para obtener su cheque salarial durante esta etapa.</a:t>
            </a:r>
            <a:r>
              <a:rPr lang="es-419" baseline="30000" dirty="0">
                <a:latin typeface="TheStan Timbr" panose="020B0703030503020204" pitchFamily="34" charset="0"/>
              </a:rPr>
              <a:t>1 </a:t>
            </a:r>
            <a:r>
              <a:rPr lang="es-419" dirty="0">
                <a:latin typeface="TheStan Timbr" panose="020B0703030503020204" pitchFamily="34" charset="0"/>
              </a:rPr>
              <a:t>El 37% de los trabajadores en esta etapa tienen menos de $1,000 ahorrados para la jubilación.</a:t>
            </a:r>
            <a:r>
              <a:rPr lang="es-419" baseline="30000" dirty="0">
                <a:latin typeface="TheStan Timbr" panose="020B0703030503020204" pitchFamily="34" charset="0"/>
              </a:rPr>
              <a:t>2</a:t>
            </a:r>
            <a:endParaRPr lang="en-US" baseline="30000" dirty="0">
              <a:latin typeface="TheStan Timbr" panose="020B0703030503020204" pitchFamily="34" charset="0"/>
              <a:ea typeface="Calibri"/>
              <a:cs typeface="Calibri"/>
            </a:endParaRPr>
          </a:p>
          <a:p>
            <a:pPr marL="654685" lvl="1" indent="-171450" rtl="0">
              <a:buFont typeface="Arial" panose="020B0604020202020204" pitchFamily="34" charset="0"/>
              <a:buChar char="•"/>
            </a:pPr>
            <a:r>
              <a:rPr lang="es-419" dirty="0">
                <a:latin typeface="TheStan Timbr" panose="020B0703030503020204" pitchFamily="34" charset="0"/>
              </a:rPr>
              <a:t>Solo el 53% de las personas de este rango de edad ha ahorrado para la jubilación, pero el 60% de ellas también cree que se jubilará antes de los 63 años de edad.</a:t>
            </a:r>
            <a:r>
              <a:rPr lang="es-419" baseline="30000" dirty="0">
                <a:latin typeface="TheStan Timbr" panose="020B0703030503020204" pitchFamily="34" charset="0"/>
              </a:rPr>
              <a:t>3</a:t>
            </a:r>
            <a:r>
              <a:rPr lang="es-419" dirty="0">
                <a:latin typeface="TheStan Timbr" panose="020B0703030503020204" pitchFamily="34" charset="0"/>
              </a:rPr>
              <a:t> </a:t>
            </a:r>
            <a:endParaRPr lang="en-US" baseline="0" dirty="0">
              <a:latin typeface="TheStan Timbr" panose="020B0703030503020204" pitchFamily="34" charset="0"/>
              <a:ea typeface="Calibri"/>
              <a:cs typeface="Calibri"/>
            </a:endParaRPr>
          </a:p>
          <a:p>
            <a:pPr marL="654756" lvl="1" indent="-171450" rtl="0">
              <a:buFont typeface="Arial" panose="020B0604020202020204" pitchFamily="34" charset="0"/>
              <a:buChar char="•"/>
            </a:pPr>
            <a:r>
              <a:rPr lang="es-419" dirty="0">
                <a:latin typeface="TheStan Timbr" panose="020B0703030503020204" pitchFamily="34" charset="0"/>
              </a:rPr>
              <a:t>Preocupación por el Seguro Social. A las personas de este grupo de edad les preocupa que el Seguro Social desaparezca cuando lo necesiten, o que se reduzcan los beneficios que reciben.</a:t>
            </a:r>
          </a:p>
          <a:p>
            <a:pPr rtl="0"/>
            <a:endParaRPr lang="en-US" dirty="0">
              <a:latin typeface="TheStan Timbr" panose="020B0703030503020204" pitchFamily="34" charset="0"/>
            </a:endParaRPr>
          </a:p>
          <a:p>
            <a:pPr rtl="0"/>
            <a:r>
              <a:rPr lang="es-419" dirty="0">
                <a:latin typeface="TheStan Timbr" panose="020B0703030503020204" pitchFamily="34" charset="0"/>
              </a:rPr>
              <a:t>Una de las principales acciones que puede tomar en esta etapa es reducir su deuda. Realice pagos extra en sus tarjetas de crédito, préstamos estudiantiles para el pago del automóvil o la hipoteca. </a:t>
            </a:r>
          </a:p>
          <a:p>
            <a:pPr rtl="0"/>
            <a:endParaRPr lang="en-US" dirty="0">
              <a:latin typeface="TheStan Timbr" panose="020B0703030503020204" pitchFamily="34" charset="0"/>
            </a:endParaRPr>
          </a:p>
          <a:p>
            <a:pPr rtl="0"/>
            <a:r>
              <a:rPr lang="es-419" dirty="0">
                <a:latin typeface="TheStan Timbr" panose="020B0703030503020204" pitchFamily="34" charset="0"/>
              </a:rPr>
              <a:t>Al mismo tiempo, evite endeudarse más para empezar a ahorrar para el futuro. </a:t>
            </a:r>
          </a:p>
          <a:p>
            <a:pPr rtl="0"/>
            <a:endParaRPr lang="en-US" dirty="0">
              <a:latin typeface="TheStan Timbr" panose="020B07030305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dirty="0">
                <a:latin typeface="TheStan Timbr" panose="020B0703030503020204" pitchFamily="34" charset="0"/>
              </a:rPr>
              <a:t>(1, 3) Encuesta de Confianza en la Jubilación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dirty="0">
                <a:latin typeface="TheStan Timbr" panose="020B0703030503020204" pitchFamily="34" charset="0"/>
              </a:rPr>
              <a:t>(2) </a:t>
            </a:r>
            <a:r>
              <a:rPr lang="es-419" sz="1200" b="0" i="0" kern="1200" dirty="0">
                <a:solidFill>
                  <a:schemeClr val="tx1"/>
                </a:solidFill>
                <a:effectLst/>
                <a:latin typeface="TheStan Timbr" panose="020B0703030503020204" pitchFamily="34" charset="0"/>
                <a:ea typeface="+mn-ea"/>
                <a:cs typeface="+mn-cs"/>
              </a:rPr>
              <a:t>Encuesta de Bienestar Financiero para Empleados 2026 de PricewaterhouseCoopers (PwC).</a:t>
            </a:r>
            <a:endParaRPr lang="en-US" dirty="0">
              <a:latin typeface="TheStan Timbr" panose="020B0703030503020204" pitchFamily="34" charset="0"/>
            </a:endParaRP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7</a:t>
            </a:fld>
            <a:endParaRPr lang="en-US" dirty="0"/>
          </a:p>
        </p:txBody>
      </p:sp>
    </p:spTree>
    <p:extLst>
      <p:ext uri="{BB962C8B-B14F-4D97-AF65-F5344CB8AC3E}">
        <p14:creationId xmlns:p14="http://schemas.microsoft.com/office/powerpoint/2010/main" val="2473579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rtl="0"/>
            <a:r>
              <a:rPr lang="es-419" dirty="0">
                <a:latin typeface="TheStan Timbr" panose="020B0703030503020204" pitchFamily="34" charset="0"/>
              </a:rPr>
              <a:t> </a:t>
            </a:r>
          </a:p>
          <a:p>
            <a:pPr rtl="0"/>
            <a:r>
              <a:rPr lang="es-419" dirty="0">
                <a:latin typeface="TheStan Timbr" panose="020B0703030503020204" pitchFamily="34" charset="0"/>
              </a:rPr>
              <a:t>A partir de los 35 a los 44 años de edad, deberá concentrarte en trabajar para lograr sus objetivos. </a:t>
            </a:r>
          </a:p>
          <a:p>
            <a:pPr rtl="0"/>
            <a:endParaRPr lang="en-US" dirty="0">
              <a:latin typeface="TheStan Timbr" panose="020B0703030503020204" pitchFamily="34" charset="0"/>
            </a:endParaRPr>
          </a:p>
          <a:p>
            <a:pPr rtl="0"/>
            <a:r>
              <a:rPr lang="es-419" dirty="0">
                <a:latin typeface="TheStan Timbr" panose="020B0703030503020204" pitchFamily="34" charset="0"/>
              </a:rPr>
              <a:t>Sus desafíos podrían incluir:</a:t>
            </a:r>
          </a:p>
          <a:p>
            <a:pPr marL="181240" indent="-181240" rtl="0">
              <a:buFont typeface="Arial" panose="020B0604020202020204" pitchFamily="34" charset="0"/>
              <a:buChar char="•"/>
            </a:pPr>
            <a:endParaRPr lang="en-US" dirty="0">
              <a:latin typeface="TheStan Timbr" panose="020B0703030503020204" pitchFamily="34" charset="0"/>
            </a:endParaRPr>
          </a:p>
          <a:p>
            <a:pPr marL="664210" lvl="1" indent="-180975" rtl="0">
              <a:buFont typeface="Courier New" panose="02070309020205020404" pitchFamily="49" charset="0"/>
              <a:buChar char="o"/>
            </a:pPr>
            <a:r>
              <a:rPr lang="es-419" dirty="0">
                <a:latin typeface="TheStan Timbr" panose="020B0703030503020204" pitchFamily="34" charset="0"/>
              </a:rPr>
              <a:t>Crecimiento de las familias. Formar una familia trae consigo recompensas, pero también pueden venir costos más altos. Según las personas van añadiendo miembros a la familia, aumentan las primas por atención médica y los gastos médicos. Quizá incluso una casa más grande con un alquiler o una hipoteca más altos.</a:t>
            </a:r>
            <a:endParaRPr lang="en-US" dirty="0">
              <a:latin typeface="TheStan Timbr" panose="020B0703030503020204" pitchFamily="34" charset="0"/>
              <a:ea typeface="Calibri"/>
              <a:cs typeface="Calibri"/>
            </a:endParaRPr>
          </a:p>
          <a:p>
            <a:pPr marL="664546" lvl="1" indent="-181240" rtl="0">
              <a:buFont typeface="Courier New" panose="02070309020205020404" pitchFamily="49" charset="0"/>
              <a:buChar char="o"/>
            </a:pPr>
            <a:r>
              <a:rPr lang="es-419" dirty="0">
                <a:latin typeface="TheStan Timbr" panose="020B0703030503020204" pitchFamily="34" charset="0"/>
              </a:rPr>
              <a:t>Deudas de tarjetas de crédito. Los miembros de este grupo de edad son más propensos a endeudarse con tarjetas de crédito. Tienen más dificultades para hacer pagos mínimos cada mes.</a:t>
            </a:r>
          </a:p>
          <a:p>
            <a:pPr marL="664210" marR="0" lvl="1" indent="-180975"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s-419" dirty="0">
                <a:latin typeface="TheStan Timbr" panose="020B0703030503020204" pitchFamily="34" charset="0"/>
              </a:rPr>
              <a:t>Si aún no tiene ningún ahorro para la jubilación, no está solo. Solo el 63% de los trabajadores en esta etapa no tiene ningún ahorro para la jubilación. Y el 40% de los trabajadores de esta edad ha ahorrado $50,000 o menos</a:t>
            </a:r>
            <a:r>
              <a:rPr lang="es-419" baseline="30000" dirty="0">
                <a:latin typeface="TheStan Timbr" panose="020B0703030503020204" pitchFamily="34" charset="0"/>
              </a:rPr>
              <a:t>1 </a:t>
            </a:r>
            <a:r>
              <a:rPr lang="es-419" dirty="0">
                <a:latin typeface="TheStan Timbr" panose="020B0703030503020204" pitchFamily="34" charset="0"/>
              </a:rPr>
              <a:t>Empezar a ahorrar en una etapa tardía de la vida es mejor que no ahorrar nunca, y las personas de entre treinta y cuarenta años pueden estar ahora en una mejor posición financiera que cuando eran más jóvenes. </a:t>
            </a:r>
            <a:endParaRPr lang="en-US" baseline="0" dirty="0">
              <a:latin typeface="TheStan Timbr" panose="020B0703030503020204" pitchFamily="34" charset="0"/>
              <a:ea typeface="Calibri"/>
              <a:cs typeface="Calibri"/>
            </a:endParaRPr>
          </a:p>
          <a:p>
            <a:pPr marL="181240" indent="-181240" rtl="0">
              <a:buFont typeface="Arial" panose="020B0604020202020204" pitchFamily="34" charset="0"/>
              <a:buChar char="•"/>
            </a:pPr>
            <a:endParaRPr lang="en-US" dirty="0">
              <a:latin typeface="TheStan Timbr" panose="020B0703030503020204" pitchFamily="34" charset="0"/>
            </a:endParaRPr>
          </a:p>
          <a:p>
            <a:pPr rtl="0"/>
            <a:r>
              <a:rPr lang="es-419" dirty="0">
                <a:latin typeface="TheStan Timbr" panose="020B0703030503020204" pitchFamily="34" charset="0"/>
              </a:rPr>
              <a:t>Una acción a tomar es hacer o actualizar su plan de ahorros. Siéntese y calcule un nuevo presupuesto que dé prioridad absoluta a la planificación de la jubilación. Concéntrese en pagar las deudas para encontrar pequeñas cantidades que pueda aportar a su plan de jubilación.</a:t>
            </a:r>
            <a:endParaRPr lang="en-US" dirty="0">
              <a:latin typeface="TheStan Timbr" panose="020B0703030503020204" pitchFamily="34" charset="0"/>
              <a:ea typeface="Calibri"/>
              <a:cs typeface="Calibri"/>
            </a:endParaRPr>
          </a:p>
          <a:p>
            <a:pPr marL="664546" lvl="1" indent="-181240" rtl="0">
              <a:buFont typeface="Courier New" panose="02070309020205020404" pitchFamily="49" charset="0"/>
              <a:buChar char="o"/>
            </a:pPr>
            <a:endParaRPr lang="en-US" dirty="0">
              <a:latin typeface="TheStan Timbr" panose="020B0703030503020204" pitchFamily="34" charset="0"/>
            </a:endParaRPr>
          </a:p>
          <a:p>
            <a:pPr rtl="0"/>
            <a:r>
              <a:rPr lang="es-419" dirty="0">
                <a:latin typeface="TheStan Timbr" panose="020B0703030503020204" pitchFamily="34" charset="0"/>
              </a:rPr>
              <a:t>(1) Encuesta de Confianza en la Jubilación 2026</a:t>
            </a: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8</a:t>
            </a:fld>
            <a:endParaRPr lang="en-US" dirty="0"/>
          </a:p>
        </p:txBody>
      </p:sp>
    </p:spTree>
    <p:extLst>
      <p:ext uri="{BB962C8B-B14F-4D97-AF65-F5344CB8AC3E}">
        <p14:creationId xmlns:p14="http://schemas.microsoft.com/office/powerpoint/2010/main" val="147285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rtl="0"/>
            <a:r>
              <a:rPr lang="es-419" dirty="0">
                <a:latin typeface="TheStan Timbr" panose="020B0703030503020204" pitchFamily="34" charset="0"/>
              </a:rPr>
              <a:t> </a:t>
            </a:r>
          </a:p>
          <a:p>
            <a:pPr rtl="0"/>
            <a:r>
              <a:rPr lang="es-419" dirty="0">
                <a:latin typeface="TheStan Timbr" panose="020B0703030503020204" pitchFamily="34" charset="0"/>
              </a:rPr>
              <a:t>En esta etapa, la jubilación aún puede parecer lejana, pero es importante seguir ahorrando y realizar otros trámites financieros.</a:t>
            </a:r>
          </a:p>
          <a:p>
            <a:pPr rtl="0"/>
            <a:endParaRPr lang="en-US" dirty="0">
              <a:latin typeface="TheStan Timbr" panose="020B0703030503020204" pitchFamily="34" charset="0"/>
            </a:endParaRPr>
          </a:p>
          <a:p>
            <a:pPr rtl="0"/>
            <a:r>
              <a:rPr lang="es-419" dirty="0">
                <a:latin typeface="TheStan Timbr" panose="020B0703030503020204" pitchFamily="34" charset="0"/>
              </a:rPr>
              <a:t>Puede que esté pensando en estos obstáculos para ahorrar:</a:t>
            </a:r>
          </a:p>
          <a:p>
            <a:pPr rtl="0"/>
            <a:endParaRPr lang="en-US" dirty="0">
              <a:latin typeface="TheStan Timbr" panose="020B0703030503020204" pitchFamily="34" charset="0"/>
            </a:endParaRPr>
          </a:p>
          <a:p>
            <a:pPr marL="664546" marR="0" lvl="1" indent="-18124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s-419" dirty="0">
                <a:latin typeface="TheStan Timbr" panose="020B0703030503020204" pitchFamily="34" charset="0"/>
              </a:rPr>
              <a:t>Estrés de la generación sándwich. Muchas personas de este grupo de edad dan apoyo financiero tanto a sus padres como a sus hijos. Esta situación puede dificultar el ahorro.</a:t>
            </a:r>
          </a:p>
          <a:p>
            <a:pPr marL="664210" lvl="1" indent="-180975" rtl="0">
              <a:buFont typeface="Courier New" panose="02070309020205020404" pitchFamily="49" charset="0"/>
              <a:buChar char="o"/>
            </a:pPr>
            <a:r>
              <a:rPr lang="es-419" dirty="0">
                <a:latin typeface="TheStan Timbr" panose="020B0703030503020204" pitchFamily="34" charset="0"/>
              </a:rPr>
              <a:t>Preocupación por la jubilación. Las personas que se encuentran en esta etapa informan tener la mayor incertidumbre en los ahorros. Solo el 51% de los trabajadores piensa que tendrá dinero suficiente para el resto de su vida.</a:t>
            </a:r>
            <a:r>
              <a:rPr lang="es-419" baseline="30000" dirty="0">
                <a:latin typeface="TheStan Timbr" panose="020B0703030503020204" pitchFamily="34" charset="0"/>
              </a:rPr>
              <a:t>1 </a:t>
            </a:r>
            <a:endParaRPr lang="en-US" baseline="30000" dirty="0">
              <a:latin typeface="TheStan Timbr" panose="020B0703030503020204" pitchFamily="34" charset="0"/>
              <a:ea typeface="Calibri"/>
              <a:cs typeface="Calibri"/>
            </a:endParaRPr>
          </a:p>
          <a:p>
            <a:pPr marL="664210" lvl="1" indent="-180975" rtl="0">
              <a:buFont typeface="Courier New" panose="02070309020205020404" pitchFamily="49" charset="0"/>
              <a:buChar char="o"/>
            </a:pPr>
            <a:r>
              <a:rPr lang="es-419" dirty="0">
                <a:latin typeface="TheStan Timbr" panose="020B0703030503020204" pitchFamily="34" charset="0"/>
              </a:rPr>
              <a:t>El 47% de los empleados de la Generación X cree que tendrá que esperar más para jubilarse porque no tiene suficientes ahorros para la jubilación.</a:t>
            </a:r>
            <a:r>
              <a:rPr lang="es-419" baseline="30000" dirty="0">
                <a:latin typeface="TheStan Timbr" panose="020B0703030503020204" pitchFamily="34" charset="0"/>
              </a:rPr>
              <a:t>2</a:t>
            </a:r>
            <a:endParaRPr lang="en-US" baseline="30000" dirty="0">
              <a:latin typeface="TheStan Timbr" panose="020B0703030503020204" pitchFamily="34" charset="0"/>
              <a:ea typeface="Calibri"/>
              <a:cs typeface="Calibri"/>
            </a:endParaRPr>
          </a:p>
          <a:p>
            <a:pPr marL="664546" lvl="1" indent="-181240" rtl="0">
              <a:buFont typeface="Courier New" panose="02070309020205020404" pitchFamily="49" charset="0"/>
              <a:buChar char="o"/>
            </a:pPr>
            <a:r>
              <a:rPr lang="es-419" dirty="0">
                <a:latin typeface="TheStan Timbr" panose="020B0703030503020204" pitchFamily="34" charset="0"/>
              </a:rPr>
              <a:t>Prioridades múltiples. Ahorrar es una prioridad clave para los miembros de este grupo, pero pagar las deudas y cubrir los gastos de la vida diaria pueden competir por cuáles pagar con el dinero.</a:t>
            </a:r>
          </a:p>
          <a:p>
            <a:pPr rtl="0"/>
            <a:endParaRPr lang="en-US" dirty="0">
              <a:latin typeface="TheStan Timbr" panose="020B0703030503020204" pitchFamily="34" charset="0"/>
            </a:endParaRPr>
          </a:p>
          <a:p>
            <a:pPr rtl="0"/>
            <a:r>
              <a:rPr lang="es-419" dirty="0">
                <a:latin typeface="TheStan Timbr" panose="020B0703030503020204" pitchFamily="34" charset="0"/>
              </a:rPr>
              <a:t>Tenga en cuenta que nunca es demasiado tarde para inscribirse en el plan de jubilación de su empleador. Una aportación de dos dígitos en esta etapa puede ayudarle a alcanzar sus objetivos. </a:t>
            </a:r>
            <a:endParaRPr lang="en-US" dirty="0">
              <a:latin typeface="TheStan Timbr" panose="020B0703030503020204" pitchFamily="34" charset="0"/>
              <a:ea typeface="Calibri" panose="020F0502020204030204"/>
              <a:cs typeface="Calibri" panose="020F0502020204030204"/>
            </a:endParaRPr>
          </a:p>
          <a:p>
            <a:pPr rtl="0"/>
            <a:r>
              <a:rPr lang="es-419" dirty="0">
                <a:latin typeface="TheStan Timbr" panose="020B0703030503020204" pitchFamily="34" charset="0"/>
              </a:rPr>
              <a:t>Revise su estrategia financiera y reúnase con un asesor financiero para obtener ayuda adicional. </a:t>
            </a:r>
          </a:p>
          <a:p>
            <a:pPr rtl="0"/>
            <a:endParaRPr lang="en-US" dirty="0">
              <a:latin typeface="TheStan Timbr" panose="020B0703030503020204" pitchFamily="34" charset="0"/>
            </a:endParaRPr>
          </a:p>
          <a:p>
            <a:pPr rtl="0"/>
            <a:r>
              <a:rPr lang="es-419" dirty="0">
                <a:latin typeface="TheStan Timbr" panose="020B0703030503020204" pitchFamily="34" charset="0"/>
              </a:rPr>
              <a:t>(1) Encuesta de Confianza en la Jubilación 2026 del Instituto de Investigación de Beneficios para Empleados y de la Firma de Investigación Greenwald</a:t>
            </a:r>
          </a:p>
          <a:p>
            <a:pPr marL="0" marR="0" lvl="0" indent="0" algn="l" defTabSz="914400" rtl="0" eaLnBrk="1" fontAlgn="auto" latinLnBrk="0" hangingPunct="1">
              <a:lnSpc>
                <a:spcPct val="100000"/>
              </a:lnSpc>
              <a:spcBef>
                <a:spcPts val="0"/>
              </a:spcBef>
              <a:spcAft>
                <a:spcPts val="0"/>
              </a:spcAft>
              <a:buClrTx/>
              <a:buSzTx/>
              <a:buFontTx/>
              <a:buNone/>
              <a:tabLst/>
              <a:defRPr/>
            </a:pPr>
            <a:r>
              <a:rPr lang="es-419" dirty="0">
                <a:latin typeface="TheStan Timbr" panose="020B0703030503020204" pitchFamily="34" charset="0"/>
              </a:rPr>
              <a:t>(2) </a:t>
            </a:r>
            <a:r>
              <a:rPr lang="es-419" sz="1200" b="0" i="0" kern="1200" dirty="0">
                <a:solidFill>
                  <a:schemeClr val="tx1"/>
                </a:solidFill>
                <a:effectLst/>
                <a:latin typeface="TheStan Timbr" panose="020B0703030503020204" pitchFamily="34" charset="0"/>
                <a:ea typeface="+mn-ea"/>
                <a:cs typeface="+mn-cs"/>
              </a:rPr>
              <a:t>Encuesta de Bienestar Financiero para Empleados 2026 de PricewaterhouseCoopers (PwC).</a:t>
            </a:r>
          </a:p>
          <a:p>
            <a:pPr rtl="0"/>
            <a:endParaRPr lang="en-US" dirty="0">
              <a:latin typeface="TheStan Timbr" panose="020B0703030503020204" pitchFamily="34" charset="0"/>
            </a:endParaRP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9</a:t>
            </a:fld>
            <a:endParaRPr lang="en-US" dirty="0"/>
          </a:p>
        </p:txBody>
      </p:sp>
    </p:spTree>
    <p:extLst>
      <p:ext uri="{BB962C8B-B14F-4D97-AF65-F5344CB8AC3E}">
        <p14:creationId xmlns:p14="http://schemas.microsoft.com/office/powerpoint/2010/main" val="19211658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GT"/>
          </a:p>
        </p:txBody>
      </p:sp>
      <p:sp>
        <p:nvSpPr>
          <p:cNvPr id="3" name="Notes Placeholder 2"/>
          <p:cNvSpPr>
            <a:spLocks noGrp="1"/>
          </p:cNvSpPr>
          <p:nvPr>
            <p:ph type="body" idx="1"/>
          </p:nvPr>
        </p:nvSpPr>
        <p:spPr/>
        <p:txBody>
          <a:bodyPr rtlCol="0"/>
          <a:lstStyle/>
          <a:p>
            <a:pPr rtl="0"/>
            <a:r>
              <a:rPr lang="es-419" sz="1400" dirty="0">
                <a:latin typeface="TheStan Timbr" panose="020B0703030503020204" pitchFamily="34" charset="0"/>
              </a:rPr>
              <a:t> </a:t>
            </a:r>
          </a:p>
          <a:p>
            <a:pPr rtl="0"/>
            <a:r>
              <a:rPr lang="es-419" sz="1400" dirty="0">
                <a:latin typeface="TheStan Timbr" panose="020B0703030503020204" pitchFamily="34" charset="0"/>
              </a:rPr>
              <a:t>Cuando se acerca su edad real de jubilación, es el momento de pensar en cómo hacer realidad sus planes en los próximos años.</a:t>
            </a:r>
            <a:endParaRPr lang="en-US" sz="1400" dirty="0">
              <a:latin typeface="TheStan Timbr" panose="020B0703030503020204" pitchFamily="34" charset="0"/>
              <a:ea typeface="Calibri"/>
              <a:cs typeface="Calibri"/>
            </a:endParaRPr>
          </a:p>
          <a:p>
            <a:pPr rtl="0"/>
            <a:endParaRPr lang="en-US" sz="1400" dirty="0">
              <a:latin typeface="TheStan Timbr" panose="020B0703030503020204" pitchFamily="34" charset="0"/>
              <a:ea typeface="Calibri"/>
              <a:cs typeface="Calibri"/>
            </a:endParaRPr>
          </a:p>
          <a:p>
            <a:pPr rtl="0"/>
            <a:r>
              <a:rPr lang="es-419" sz="1400" dirty="0">
                <a:latin typeface="TheStan Timbr" panose="020B0703030503020204" pitchFamily="34" charset="0"/>
              </a:rPr>
              <a:t>Puede que le preocupe cuándo podrá jubilarse y cómo será su vida entonces:</a:t>
            </a:r>
            <a:endParaRPr lang="en-US" sz="1400" dirty="0">
              <a:latin typeface="TheStan Timbr" panose="020B0703030503020204" pitchFamily="34" charset="0"/>
              <a:ea typeface="Calibri"/>
              <a:cs typeface="Calibri"/>
            </a:endParaRPr>
          </a:p>
          <a:p>
            <a:pPr rtl="0"/>
            <a:endParaRPr lang="en-US" sz="1400" dirty="0">
              <a:latin typeface="TheStan Timbr" panose="020B0703030503020204" pitchFamily="34" charset="0"/>
              <a:ea typeface="Calibri"/>
              <a:cs typeface="Calibri"/>
            </a:endParaRPr>
          </a:p>
          <a:p>
            <a:pPr marL="664210" lvl="1" indent="-180975" rtl="0">
              <a:buFont typeface="Courier New" panose="02070309020205020404" pitchFamily="49" charset="0"/>
              <a:buChar char="o"/>
            </a:pPr>
            <a:r>
              <a:rPr lang="es-419" sz="1400" dirty="0">
                <a:latin typeface="TheStan Timbr" panose="020B0703030503020204" pitchFamily="34" charset="0"/>
              </a:rPr>
              <a:t>Preocupación por la jubilación. El 40% de los jubilados piensa que las deudas perjudican sus posibilidades de ahorrar suficiente dinero</a:t>
            </a:r>
            <a:r>
              <a:rPr lang="es-419" sz="1400" baseline="30000" dirty="0">
                <a:latin typeface="TheStan Timbr" panose="020B0703030503020204" pitchFamily="34" charset="0"/>
              </a:rPr>
              <a:t>1</a:t>
            </a:r>
            <a:r>
              <a:rPr lang="es-419" sz="1400" dirty="0">
                <a:latin typeface="TheStan Timbr" panose="020B0703030503020204" pitchFamily="34" charset="0"/>
              </a:rPr>
              <a:t>,</a:t>
            </a:r>
            <a:r>
              <a:rPr lang="en-us" sz="1400" baseline="30000" dirty="0">
                <a:latin typeface="TheStan Timbr" panose="020B0703030503020204" pitchFamily="34" charset="0"/>
              </a:rPr>
              <a:t> </a:t>
            </a:r>
            <a:r>
              <a:rPr lang="es-419" sz="1400" dirty="0">
                <a:latin typeface="TheStan Timbr" panose="020B0703030503020204" pitchFamily="34" charset="0"/>
              </a:rPr>
              <a:t>y el 41% dijeron que sus gastos durante la jubilación fueron más altos de lo esperado.</a:t>
            </a:r>
            <a:endParaRPr lang="en-US" sz="1400" baseline="0" dirty="0">
              <a:latin typeface="TheStan Timbr" panose="020B0703030503020204" pitchFamily="34" charset="0"/>
              <a:ea typeface="Calibri"/>
              <a:cs typeface="Calibri"/>
            </a:endParaRPr>
          </a:p>
          <a:p>
            <a:pPr marL="664210" lvl="1" indent="-180975" rtl="0">
              <a:buFont typeface="Courier New" panose="02070309020205020404" pitchFamily="49" charset="0"/>
              <a:buChar char="o"/>
            </a:pPr>
            <a:r>
              <a:rPr lang="es-419" sz="1400" dirty="0">
                <a:latin typeface="TheStan Timbr" panose="020B0703030503020204" pitchFamily="34" charset="0"/>
              </a:rPr>
              <a:t>Pero las personas de este rango de edad son también las que más confían en sus ahorros. El 71% cree que tendrá dinero suficiente para hacerse cargo de los gastos básicos en la jubilación. </a:t>
            </a:r>
            <a:r>
              <a:rPr lang="es-419" sz="1400" baseline="30000" dirty="0">
                <a:latin typeface="TheStan Timbr" panose="020B0703030503020204" pitchFamily="34" charset="0"/>
              </a:rPr>
              <a:t>2</a:t>
            </a:r>
            <a:endParaRPr lang="en-US" sz="1400" baseline="30000" dirty="0">
              <a:latin typeface="TheStan Timbr" panose="020B0703030503020204" pitchFamily="34" charset="0"/>
              <a:ea typeface="Calibri"/>
              <a:cs typeface="Calibri"/>
            </a:endParaRPr>
          </a:p>
          <a:p>
            <a:pPr marL="664210" lvl="1" indent="-180975" rtl="0">
              <a:buFont typeface="Courier New" panose="02070309020205020404" pitchFamily="49" charset="0"/>
              <a:buChar char="o"/>
            </a:pPr>
            <a:r>
              <a:rPr lang="es-419" sz="1400" dirty="0">
                <a:latin typeface="TheStan Timbr" panose="020B0703030503020204" pitchFamily="34" charset="0"/>
              </a:rPr>
              <a:t>Seguro Social: El 92% de los jubilados dice que el Seguro Social es su principal fuente de ingresos para la jubilación, pero la confianza en el programa del Seguro Social está disminuyendo</a:t>
            </a:r>
            <a:r>
              <a:rPr lang="es-419" sz="1400" baseline="30000" dirty="0">
                <a:latin typeface="TheStan Timbr" panose="020B0703030503020204" pitchFamily="34" charset="0"/>
              </a:rPr>
              <a:t>3 </a:t>
            </a:r>
            <a:r>
              <a:rPr lang="es-419" sz="1400" dirty="0">
                <a:latin typeface="TheStan Timbr" panose="020B0703030503020204" pitchFamily="34" charset="0"/>
              </a:rPr>
              <a:t>El 67% de los trabajadores de la Generación X tiene ahorrado menos de $100,000 para la jubilación.</a:t>
            </a:r>
            <a:r>
              <a:rPr lang="es-419" sz="1400" baseline="30000" dirty="0">
                <a:latin typeface="TheStan Timbr" panose="020B0703030503020204" pitchFamily="34" charset="0"/>
              </a:rPr>
              <a:t>4</a:t>
            </a:r>
            <a:endParaRPr lang="en-US" sz="1400" baseline="30000" dirty="0">
              <a:latin typeface="TheStan Timbr" panose="020B0703030503020204" pitchFamily="34" charset="0"/>
              <a:ea typeface="Calibri"/>
              <a:cs typeface="Calibri"/>
            </a:endParaRPr>
          </a:p>
          <a:p>
            <a:pPr marL="664210" lvl="1" indent="-180975" rtl="0">
              <a:buFont typeface="Courier New" panose="02070309020205020404" pitchFamily="49" charset="0"/>
              <a:buChar char="o"/>
            </a:pPr>
            <a:r>
              <a:rPr lang="es-419" sz="1400" dirty="0">
                <a:latin typeface="TheStan Timbr" panose="020B0703030503020204" pitchFamily="34" charset="0"/>
              </a:rPr>
              <a:t>Problemas de salud. El objetivo puede ser trabajar más allá de los 65 años o jubilarse antes. En cualquier caso, los problemas de salud pueden dificultar la preparación para la jubilación. La enfermedad también puede llevar a las personas a jubilarse antes de lo planeado.</a:t>
            </a:r>
            <a:endParaRPr lang="en-US" sz="1400" dirty="0">
              <a:latin typeface="TheStan Timbr" panose="020B0703030503020204" pitchFamily="34" charset="0"/>
              <a:ea typeface="Calibri" panose="020F0502020204030204"/>
              <a:cs typeface="Calibri" panose="020F0502020204030204"/>
            </a:endParaRPr>
          </a:p>
          <a:p>
            <a:pPr rtl="0"/>
            <a:endParaRPr lang="en-US" sz="1400" dirty="0">
              <a:latin typeface="TheStan Timbr" panose="020B0703030503020204" pitchFamily="34" charset="0"/>
            </a:endParaRPr>
          </a:p>
          <a:p>
            <a:pPr rtl="0"/>
            <a:r>
              <a:rPr lang="es-419" sz="1400" dirty="0">
                <a:latin typeface="TheStan Timbr" panose="020B0703030503020204" pitchFamily="34" charset="0"/>
              </a:rPr>
              <a:t>No es común que las personas de este rango de edad no tengan ahorros para la jubilación y que necesiten trabajar más tiempo para cubrir los gastos básicos de la vida diaria. Tanto si tuvo la necesidad de dejar de ahorrar en algún momento como si nunca empezó, no es demasiado tarde para aportar ahora a su plan de jubilación. Y si su tasa de ahorros ha sido la misma durante muchos años, auméntela todo lo que pueda si se ajusta a su presupuesto. Y continúe pagando sus deudas.</a:t>
            </a:r>
            <a:endParaRPr lang="en-US" sz="1400" dirty="0">
              <a:latin typeface="TheStan Timbr" panose="020B0703030503020204" pitchFamily="34" charset="0"/>
              <a:ea typeface="Calibri"/>
              <a:cs typeface="Calibri"/>
            </a:endParaRPr>
          </a:p>
          <a:p>
            <a:pPr rtl="0"/>
            <a:endParaRPr lang="en-US" sz="1400" dirty="0">
              <a:latin typeface="TheStan Timbr" panose="020B0703030503020204" pitchFamily="34" charset="0"/>
            </a:endParaRPr>
          </a:p>
          <a:p>
            <a:pPr rtl="0"/>
            <a:r>
              <a:rPr lang="es-419" sz="1400" dirty="0">
                <a:latin typeface="TheStan Timbr" panose="020B0703030503020204" pitchFamily="34" charset="0"/>
              </a:rPr>
              <a:t>Conozca sus opciones de planificación del patrimonio y actualice sus testamentos y fideicomisos.</a:t>
            </a:r>
            <a:endParaRPr lang="en-US" sz="1400" dirty="0">
              <a:latin typeface="TheStan Timbr" panose="020B0703030503020204" pitchFamily="34" charset="0"/>
              <a:ea typeface="Calibri"/>
              <a:cs typeface="Calibri"/>
            </a:endParaRPr>
          </a:p>
          <a:p>
            <a:pPr rtl="0"/>
            <a:endParaRPr lang="en-US" sz="1400" dirty="0">
              <a:latin typeface="TheStan Timbr" panose="020B0703030503020204" pitchFamily="34" charset="0"/>
            </a:endParaRPr>
          </a:p>
          <a:p>
            <a:pPr rtl="0"/>
            <a:endParaRPr lang="en-US" sz="1400" dirty="0">
              <a:latin typeface="TheStan Timbr" panose="020B0703030503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419" sz="1400" dirty="0">
                <a:latin typeface="TheStan Timbr" panose="020B0703030503020204" pitchFamily="34" charset="0"/>
              </a:rPr>
              <a:t>(1, 2, 3, 4) De la </a:t>
            </a:r>
            <a:r>
              <a:rPr lang="es-419" sz="1200" b="0" i="0" kern="1200" dirty="0">
                <a:solidFill>
                  <a:schemeClr val="tx1"/>
                </a:solidFill>
                <a:effectLst/>
                <a:latin typeface="TheStan Timbr" panose="020B0703030503020204" pitchFamily="34" charset="0"/>
                <a:ea typeface="+mn-ea"/>
                <a:cs typeface="+mn-cs"/>
              </a:rPr>
              <a:t>Encuesta de Confianza en la Jubilación (completa) 2026 del Instituto de Investigación de Beneficios para Empleados y de la Firma de Investigación Greenwald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TheStan Timbr" panose="020B0703030503020204" pitchFamily="34" charset="0"/>
              <a:ea typeface="+mn-ea"/>
              <a:cs typeface="+mn-cs"/>
            </a:endParaRPr>
          </a:p>
          <a:p>
            <a:pPr rtl="0"/>
            <a:endParaRPr lang="en-US" sz="1400" dirty="0">
              <a:latin typeface="TheStan Timbr" panose="020B0703030503020204" pitchFamily="34" charset="0"/>
            </a:endParaRPr>
          </a:p>
        </p:txBody>
      </p:sp>
      <p:sp>
        <p:nvSpPr>
          <p:cNvPr id="4" name="Slide Number Placeholder 3"/>
          <p:cNvSpPr>
            <a:spLocks noGrp="1"/>
          </p:cNvSpPr>
          <p:nvPr>
            <p:ph type="sldNum" sz="quarter" idx="5"/>
          </p:nvPr>
        </p:nvSpPr>
        <p:spPr/>
        <p:txBody>
          <a:bodyPr rtlCol="0"/>
          <a:lstStyle/>
          <a:p>
            <a:pPr rtl="0"/>
            <a:fld id="{68735D49-6D46-5C4C-9B2F-BCF1E12CE670}" type="slidenum">
              <a:rPr lang="en-US" smtClean="0"/>
              <a:t>10</a:t>
            </a:fld>
            <a:endParaRPr lang="en-US" dirty="0"/>
          </a:p>
        </p:txBody>
      </p:sp>
    </p:spTree>
    <p:extLst>
      <p:ext uri="{BB962C8B-B14F-4D97-AF65-F5344CB8AC3E}">
        <p14:creationId xmlns:p14="http://schemas.microsoft.com/office/powerpoint/2010/main" val="4159572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D01DB-23F6-8698-394E-F13A7AC2F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FD5A97-8F74-4478-092F-2461D690A1BF}"/>
              </a:ext>
            </a:extLst>
          </p:cNvPr>
          <p:cNvSpPr>
            <a:spLocks noGrp="1" noRot="1" noChangeAspect="1"/>
          </p:cNvSpPr>
          <p:nvPr>
            <p:ph type="sldImg"/>
          </p:nvPr>
        </p:nvSpPr>
        <p:spPr/>
        <p:txBody>
          <a:bodyPr/>
          <a:lstStyle/>
          <a:p>
            <a:endParaRPr lang="es-GT"/>
          </a:p>
        </p:txBody>
      </p:sp>
      <p:sp>
        <p:nvSpPr>
          <p:cNvPr id="3" name="Notes Placeholder 2">
            <a:extLst>
              <a:ext uri="{FF2B5EF4-FFF2-40B4-BE49-F238E27FC236}">
                <a16:creationId xmlns:a16="http://schemas.microsoft.com/office/drawing/2014/main" id="{A4BEC1C0-E541-7625-E10F-10960660D1EE}"/>
              </a:ext>
            </a:extLst>
          </p:cNvPr>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dirty="0">
                <a:latin typeface="TheStan Timbr" panose="020B0703030503020204" pitchFamily="34" charset="0"/>
              </a:rPr>
              <a:t>LEER LA DIAPOSITIVA</a:t>
            </a:r>
            <a:br>
              <a:rPr lang="en-US" dirty="0">
                <a:latin typeface="TheStan Timbr" panose="020B0703030503020204" pitchFamily="34" charset="0"/>
              </a:rPr>
            </a:br>
            <a:br>
              <a:rPr lang="en-US" dirty="0">
                <a:latin typeface="TheStan Timbr" panose="020B0703030503020204" pitchFamily="34" charset="0"/>
              </a:rPr>
            </a:br>
            <a:r>
              <a:rPr lang="es-419" dirty="0">
                <a:latin typeface="TheStan Timbr" panose="020B0703030503020204" pitchFamily="34" charset="0"/>
              </a:rPr>
              <a:t>(Fuente: 2025 </a:t>
            </a:r>
            <a:r>
              <a:rPr lang="es-419" dirty="0">
                <a:latin typeface="TheStan Timbr" panose="020B0703030503020204" pitchFamily="34" charset="0"/>
                <a:hlinkClick r:id="rId3"/>
              </a:rPr>
              <a:t>¿Cuánto necesito para jubilarme? | Fidelity</a:t>
            </a:r>
            <a:r>
              <a:rPr lang="es-419" dirty="0">
                <a:latin typeface="TheStan Timbr" panose="020B0703030503020204" pitchFamily="34" charset="0"/>
              </a:rPr>
              <a:t>)</a:t>
            </a:r>
          </a:p>
          <a:p>
            <a:pPr rtl="0"/>
            <a:endParaRPr lang="en-US" dirty="0">
              <a:latin typeface="TheStan Timbr" panose="020B0703030503020204" pitchFamily="34" charset="0"/>
            </a:endParaRPr>
          </a:p>
        </p:txBody>
      </p:sp>
      <p:sp>
        <p:nvSpPr>
          <p:cNvPr id="4" name="Slide Number Placeholder 3">
            <a:extLst>
              <a:ext uri="{FF2B5EF4-FFF2-40B4-BE49-F238E27FC236}">
                <a16:creationId xmlns:a16="http://schemas.microsoft.com/office/drawing/2014/main" id="{1E73D73C-6583-06FA-5BAC-B5BDC3CC40AB}"/>
              </a:ext>
            </a:extLst>
          </p:cNvPr>
          <p:cNvSpPr>
            <a:spLocks noGrp="1"/>
          </p:cNvSpPr>
          <p:nvPr>
            <p:ph type="sldNum" sz="quarter" idx="5"/>
          </p:nvPr>
        </p:nvSpPr>
        <p:spPr/>
        <p:txBody>
          <a:bodyPr rtlCol="0"/>
          <a:lstStyle/>
          <a:p>
            <a:pPr rtl="0"/>
            <a:fld id="{68735D49-6D46-5C4C-9B2F-BCF1E12CE670}" type="slidenum">
              <a:rPr lang="en-US" smtClean="0"/>
              <a:t>11</a:t>
            </a:fld>
            <a:endParaRPr lang="en-US" dirty="0"/>
          </a:p>
        </p:txBody>
      </p:sp>
    </p:spTree>
    <p:extLst>
      <p:ext uri="{BB962C8B-B14F-4D97-AF65-F5344CB8AC3E}">
        <p14:creationId xmlns:p14="http://schemas.microsoft.com/office/powerpoint/2010/main" val="4261906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C7A2D-1B6A-6C2E-5AF9-AFB99418A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DE661-1524-44F8-EFE8-1E8D3FD3F4A0}"/>
              </a:ext>
            </a:extLst>
          </p:cNvPr>
          <p:cNvSpPr>
            <a:spLocks noGrp="1" noRot="1" noChangeAspect="1"/>
          </p:cNvSpPr>
          <p:nvPr>
            <p:ph type="sldImg"/>
          </p:nvPr>
        </p:nvSpPr>
        <p:spPr/>
        <p:txBody>
          <a:bodyPr/>
          <a:lstStyle/>
          <a:p>
            <a:endParaRPr lang="es-GT"/>
          </a:p>
        </p:txBody>
      </p:sp>
      <p:sp>
        <p:nvSpPr>
          <p:cNvPr id="3" name="Notes Placeholder 2">
            <a:extLst>
              <a:ext uri="{FF2B5EF4-FFF2-40B4-BE49-F238E27FC236}">
                <a16:creationId xmlns:a16="http://schemas.microsoft.com/office/drawing/2014/main" id="{95D1AFAB-C097-43EB-466A-5E7321EC7989}"/>
              </a:ext>
            </a:extLst>
          </p:cNvPr>
          <p:cNvSpPr>
            <a:spLocks noGrp="1"/>
          </p:cNvSpPr>
          <p:nvPr>
            <p:ph type="body" idx="1"/>
          </p:nvPr>
        </p:nvSpPr>
        <p:spPr/>
        <p:txBody>
          <a:bodyPr rtlCol="0"/>
          <a:lstStyle/>
          <a:p>
            <a:pPr rtl="0">
              <a:spcAft>
                <a:spcPts val="1269"/>
              </a:spcAft>
              <a:defRPr/>
            </a:pPr>
            <a:r>
              <a:rPr lang="es-419" kern="0" dirty="0">
                <a:latin typeface="TheStan Timbr" panose="020B0703030503020204" pitchFamily="34" charset="0"/>
                <a:cs typeface="Arial" pitchFamily="34" charset="0"/>
              </a:rPr>
              <a:t>Independientemente de la etapa de la vida en la que se encuentre, participar en el plan de jubilación patrocinado por su empleador es una gran idea. </a:t>
            </a:r>
          </a:p>
          <a:p>
            <a:pPr rtl="0">
              <a:spcAft>
                <a:spcPts val="1269"/>
              </a:spcAft>
              <a:defRPr/>
            </a:pPr>
            <a:r>
              <a:rPr lang="es-419" kern="0" dirty="0">
                <a:latin typeface="TheStan Timbr" panose="020B0703030503020204" pitchFamily="34" charset="0"/>
                <a:cs typeface="Arial" pitchFamily="34" charset="0"/>
              </a:rPr>
              <a:t>Recuerde que: </a:t>
            </a:r>
          </a:p>
          <a:p>
            <a:pPr marL="181240" indent="-181240" rtl="0">
              <a:buFont typeface="Arial" panose="020B0604020202020204" pitchFamily="34" charset="0"/>
              <a:buChar char="•"/>
              <a:defRPr/>
            </a:pPr>
            <a:r>
              <a:rPr lang="es-419" kern="0" dirty="0">
                <a:latin typeface="TheStan Timbr" panose="020B0703030503020204" pitchFamily="34" charset="0"/>
                <a:cs typeface="Arial" pitchFamily="34" charset="0"/>
              </a:rPr>
              <a:t>El ahorro es automático y ofrece ventajas fiscales.</a:t>
            </a:r>
          </a:p>
          <a:p>
            <a:pPr lvl="0" rtl="0">
              <a:defRPr/>
            </a:pPr>
            <a:endParaRPr lang="en-US" kern="0" dirty="0">
              <a:latin typeface="TheStan Timbr" panose="020B0703030503020204" pitchFamily="34" charset="0"/>
              <a:cs typeface="Arial" pitchFamily="34" charset="0"/>
            </a:endParaRPr>
          </a:p>
          <a:p>
            <a:pPr marL="181240" indent="-181240" rtl="0">
              <a:spcAft>
                <a:spcPts val="1269"/>
              </a:spcAft>
              <a:buFont typeface="Arial" panose="020B0604020202020204" pitchFamily="34" charset="0"/>
              <a:buChar char="•"/>
              <a:defRPr/>
            </a:pPr>
            <a:r>
              <a:rPr lang="es-419" kern="0" dirty="0">
                <a:latin typeface="TheStan Timbr" panose="020B0703030503020204" pitchFamily="34" charset="0"/>
                <a:cs typeface="Arial" pitchFamily="34" charset="0"/>
              </a:rPr>
              <a:t>Usted controla sus inversiones.</a:t>
            </a:r>
          </a:p>
          <a:p>
            <a:pPr marL="181240" indent="-181240" rtl="0">
              <a:spcAft>
                <a:spcPts val="1269"/>
              </a:spcAft>
              <a:buFont typeface="Arial" panose="020B0604020202020204" pitchFamily="34" charset="0"/>
              <a:buChar char="•"/>
              <a:defRPr/>
            </a:pPr>
            <a:r>
              <a:rPr lang="es-419" kern="0" dirty="0">
                <a:latin typeface="TheStan Timbr" panose="020B0703030503020204" pitchFamily="34" charset="0"/>
                <a:cs typeface="Arial" pitchFamily="34" charset="0"/>
              </a:rPr>
              <a:t>Realizar cambios en las inversiones a medida que avanza por las distintas etapas de la vida es simple de hacer.</a:t>
            </a:r>
          </a:p>
          <a:p>
            <a:pPr marL="181240" indent="-181240" rtl="0">
              <a:spcAft>
                <a:spcPts val="1269"/>
              </a:spcAft>
              <a:buFont typeface="Arial" panose="020B0604020202020204" pitchFamily="34" charset="0"/>
              <a:buChar char="•"/>
              <a:defRPr/>
            </a:pPr>
            <a:r>
              <a:rPr lang="es-419" kern="0" dirty="0">
                <a:latin typeface="TheStan Timbr" panose="020B0703030503020204" pitchFamily="34" charset="0"/>
                <a:cs typeface="Arial" pitchFamily="34" charset="0"/>
              </a:rPr>
              <a:t>Las aportaciones se deducen directamente de su cheque salarial. No ve el dinero, así que no tiene la tentación de gastarlo.</a:t>
            </a:r>
            <a:endParaRPr lang="en-US" kern="0" baseline="30000" dirty="0">
              <a:latin typeface="TheStan Timbr" panose="020B0703030503020204" pitchFamily="34" charset="0"/>
              <a:cs typeface="Arial" pitchFamily="34" charset="0"/>
            </a:endParaRPr>
          </a:p>
          <a:p>
            <a:pPr lvl="0" rtl="0">
              <a:buFont typeface="Arial" pitchFamily="34" charset="0"/>
              <a:buChar char="•"/>
              <a:defRPr/>
            </a:pPr>
            <a:endParaRPr lang="en-US" kern="0" dirty="0">
              <a:latin typeface="TheStan Timbr" panose="020B0703030503020204" pitchFamily="34" charset="0"/>
              <a:cs typeface="Arial" pitchFamily="34" charset="0"/>
            </a:endParaRPr>
          </a:p>
          <a:p>
            <a:pPr lvl="0" rtl="0">
              <a:defRPr/>
            </a:pPr>
            <a:r>
              <a:rPr lang="es-419" kern="0" dirty="0">
                <a:latin typeface="TheStan Timbr" panose="020B0703030503020204" pitchFamily="34" charset="0"/>
                <a:cs typeface="Arial" pitchFamily="34" charset="0"/>
              </a:rPr>
              <a:t>Inscríbase o aumente su aportación hoy mismo.</a:t>
            </a:r>
          </a:p>
          <a:p>
            <a:pPr lvl="0" rtl="0">
              <a:defRPr/>
            </a:pPr>
            <a:endParaRPr lang="en-US" kern="0" dirty="0">
              <a:latin typeface="TheStan Timbr" panose="020B0703030503020204" pitchFamily="34" charset="0"/>
              <a:cs typeface="Arial" pitchFamily="34" charset="0"/>
            </a:endParaRPr>
          </a:p>
          <a:p>
            <a:pPr lvl="0" rtl="0">
              <a:defRPr/>
            </a:pPr>
            <a:r>
              <a:rPr lang="es-419" kern="0" dirty="0">
                <a:latin typeface="TheStan Timbr" panose="020B0703030503020204" pitchFamily="34" charset="0"/>
                <a:cs typeface="Arial" pitchFamily="34" charset="0"/>
              </a:rPr>
              <a:t>[DISTRIBUIR INFOGRAFÍA]</a:t>
            </a:r>
            <a:endParaRPr lang="en-US" dirty="0">
              <a:latin typeface="TheStan Timbr" panose="020B0703030503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55D0776-620F-74D9-8C9E-405F7C0A058F}"/>
              </a:ext>
            </a:extLst>
          </p:cNvPr>
          <p:cNvSpPr>
            <a:spLocks noGrp="1"/>
          </p:cNvSpPr>
          <p:nvPr>
            <p:ph type="sldNum" sz="quarter" idx="5"/>
          </p:nvPr>
        </p:nvSpPr>
        <p:spPr/>
        <p:txBody>
          <a:bodyPr rtlCol="0"/>
          <a:lstStyle/>
          <a:p>
            <a:pPr rtl="0"/>
            <a:fld id="{68735D49-6D46-5C4C-9B2F-BCF1E12CE670}" type="slidenum">
              <a:rPr lang="en-US" smtClean="0"/>
              <a:t>12</a:t>
            </a:fld>
            <a:endParaRPr lang="en-US" dirty="0"/>
          </a:p>
        </p:txBody>
      </p:sp>
    </p:spTree>
    <p:extLst>
      <p:ext uri="{BB962C8B-B14F-4D97-AF65-F5344CB8AC3E}">
        <p14:creationId xmlns:p14="http://schemas.microsoft.com/office/powerpoint/2010/main" val="2777371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rtl="0"/>
            <a:fld id="{68735D49-6D46-5C4C-9B2F-BCF1E12CE670}" type="slidenum">
              <a:rPr lang="en-US" smtClean="0"/>
              <a:t>13</a:t>
            </a:fld>
            <a:endParaRPr lang="en-US"/>
          </a:p>
        </p:txBody>
      </p:sp>
    </p:spTree>
    <p:extLst>
      <p:ext uri="{BB962C8B-B14F-4D97-AF65-F5344CB8AC3E}">
        <p14:creationId xmlns:p14="http://schemas.microsoft.com/office/powerpoint/2010/main" val="4038765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dirty="0">
              <a:latin typeface="TheStan Timbr Regular" panose="020B0503030503020204" pitchFamily="34" charset="77"/>
            </a:endParaRPr>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2" y="1896995"/>
            <a:ext cx="4697421" cy="1339308"/>
          </a:xfrm>
          <a:prstGeom prst="rect">
            <a:avLst/>
          </a:prstGeom>
        </p:spPr>
        <p:txBody>
          <a:bodyPr rtlCol="0">
            <a:spAutoFit/>
          </a:bodyPr>
          <a:lstStyle>
            <a:lvl1pPr>
              <a:lnSpc>
                <a:spcPct val="90000"/>
              </a:lnSpc>
              <a:defRPr sz="4400" b="0" i="0">
                <a:solidFill>
                  <a:schemeClr val="bg1"/>
                </a:solidFill>
                <a:latin typeface="+mj-lt"/>
              </a:defRPr>
            </a:lvl1pPr>
          </a:lstStyle>
          <a:p>
            <a:pPr rtl="0"/>
            <a:r>
              <a:rPr lang="es-419"/>
              <a:t>Click to edit Master title style</a:t>
            </a:r>
          </a:p>
        </p:txBody>
      </p:sp>
      <p:sp>
        <p:nvSpPr>
          <p:cNvPr id="6" name="Content Placeholder 5">
            <a:extLst>
              <a:ext uri="{FF2B5EF4-FFF2-40B4-BE49-F238E27FC236}">
                <a16:creationId xmlns:a16="http://schemas.microsoft.com/office/drawing/2014/main" id="{AACB7B2B-0725-578E-CDB1-5AAB427B9497}"/>
              </a:ext>
            </a:extLst>
          </p:cNvPr>
          <p:cNvSpPr>
            <a:spLocks noGrp="1"/>
          </p:cNvSpPr>
          <p:nvPr>
            <p:ph sz="quarter" idx="15" hasCustomPrompt="1"/>
          </p:nvPr>
        </p:nvSpPr>
        <p:spPr>
          <a:xfrm>
            <a:off x="676275" y="3275694"/>
            <a:ext cx="4572000" cy="346954"/>
          </a:xfrm>
          <a:prstGeom prst="rect">
            <a:avLst/>
          </a:prstGeom>
        </p:spPr>
        <p:txBody>
          <a:bodyPr lIns="0" rtlCol="0">
            <a:spAutoFit/>
          </a:bodyPr>
          <a:lstStyle>
            <a:lvl1pPr marL="91440" indent="0">
              <a:buFontTx/>
              <a:buNone/>
              <a:defRPr sz="1600" b="0" i="0">
                <a:solidFill>
                  <a:schemeClr val="bg1"/>
                </a:solidFill>
                <a:latin typeface="+mn-lt"/>
              </a:defRPr>
            </a:lvl1pPr>
            <a:lvl2pPr marL="548640" indent="0">
              <a:buFontTx/>
              <a:buNone/>
              <a:defRPr sz="1600"/>
            </a:lvl2pPr>
            <a:lvl3pPr marL="1005840" indent="0">
              <a:buFontTx/>
              <a:buNone/>
              <a:defRPr sz="1600"/>
            </a:lvl3pPr>
            <a:lvl4pPr marL="1463040" indent="0">
              <a:buFontTx/>
              <a:buNone/>
              <a:defRPr sz="1600"/>
            </a:lvl4pPr>
            <a:lvl5pPr marL="1920240" indent="0">
              <a:buFontTx/>
              <a:buNone/>
              <a:defRPr sz="1600"/>
            </a:lvl5pPr>
          </a:lstStyle>
          <a:p>
            <a:pPr lvl="0" rtl="0"/>
            <a:r>
              <a:rPr lang="es-419"/>
              <a:t>Secondary line</a:t>
            </a:r>
          </a:p>
        </p:txBody>
      </p:sp>
      <p:sp>
        <p:nvSpPr>
          <p:cNvPr id="2" name="Logo cover">
            <a:extLst>
              <a:ext uri="{FF2B5EF4-FFF2-40B4-BE49-F238E27FC236}">
                <a16:creationId xmlns:a16="http://schemas.microsoft.com/office/drawing/2014/main" id="{B19F2C9F-222E-69AB-F70E-22C855A07426}"/>
              </a:ext>
              <a:ext uri="{C183D7F6-B498-43B3-948B-1728B52AA6E4}">
                <adec:decorative xmlns:adec="http://schemas.microsoft.com/office/drawing/2017/decorative" val="1"/>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dirty="0">
              <a:latin typeface="TheStan Timbr Regular" panose="020B0503030503020204" pitchFamily="34" charset="77"/>
            </a:endParaRPr>
          </a:p>
        </p:txBody>
      </p:sp>
      <p:sp>
        <p:nvSpPr>
          <p:cNvPr id="3" name="Picture Placeholder 10">
            <a:extLst>
              <a:ext uri="{FF2B5EF4-FFF2-40B4-BE49-F238E27FC236}">
                <a16:creationId xmlns:a16="http://schemas.microsoft.com/office/drawing/2014/main" id="{6187C81F-F0AB-0568-A893-2BB2A31E49CA}"/>
              </a:ext>
            </a:extLst>
          </p:cNvPr>
          <p:cNvSpPr>
            <a:spLocks noGrp="1"/>
          </p:cNvSpPr>
          <p:nvPr>
            <p:ph type="pic" sz="quarter" idx="14" hasCustomPrompt="1"/>
          </p:nvPr>
        </p:nvSpPr>
        <p:spPr>
          <a:xfrm>
            <a:off x="5805196" y="733482"/>
            <a:ext cx="5623560" cy="5614416"/>
          </a:xfrm>
          <a:prstGeom prst="roundRect">
            <a:avLst>
              <a:gd name="adj" fmla="val 3089"/>
            </a:avLst>
          </a:prstGeom>
          <a:solidFill>
            <a:schemeClr val="bg1">
              <a:lumMod val="95000"/>
            </a:schemeClr>
          </a:solidFill>
        </p:spPr>
        <p:txBody>
          <a:bodyPr rtlCol="0"/>
          <a:lstStyle>
            <a:lvl1pPr>
              <a:defRPr b="0" i="0">
                <a:latin typeface="+mn-lt"/>
              </a:defRPr>
            </a:lvl1pPr>
          </a:lstStyle>
          <a:p>
            <a:pPr rtl="0"/>
            <a:r>
              <a:rPr lang="es-419" dirty="0"/>
              <a:t>Click </a:t>
            </a:r>
            <a:r>
              <a:rPr lang="es-419" dirty="0" err="1"/>
              <a:t>to</a:t>
            </a:r>
            <a:r>
              <a:rPr lang="es-419" dirty="0"/>
              <a:t> </a:t>
            </a:r>
            <a:r>
              <a:rPr lang="es-419" dirty="0" err="1"/>
              <a:t>add</a:t>
            </a:r>
            <a:r>
              <a:rPr lang="es-419" dirty="0"/>
              <a:t> </a:t>
            </a:r>
            <a:r>
              <a:rPr lang="es-419" dirty="0" err="1"/>
              <a:t>an</a:t>
            </a:r>
            <a:r>
              <a:rPr lang="es-419" dirty="0"/>
              <a:t> </a:t>
            </a:r>
            <a:r>
              <a:rPr lang="es-419" dirty="0" err="1"/>
              <a:t>image</a:t>
            </a:r>
            <a:r>
              <a:rPr lang="es-419" dirty="0"/>
              <a:t> </a:t>
            </a:r>
            <a:r>
              <a:rPr lang="es-419" dirty="0" err="1"/>
              <a:t>from</a:t>
            </a:r>
            <a:r>
              <a:rPr lang="es-419" dirty="0"/>
              <a:t> a file.</a:t>
            </a:r>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r>
              <a:rPr lang="es-419" b="0" i="0">
                <a:latin typeface="TheStan Timbr Regular" panose="020B0503030503020204" pitchFamily="34" charset="77"/>
              </a:rPr>
              <a:t>t</a:t>
            </a:r>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199" y="3034002"/>
            <a:ext cx="4656667" cy="1339308"/>
          </a:xfrm>
          <a:prstGeom prst="rect">
            <a:avLst/>
          </a:prstGeom>
        </p:spPr>
        <p:txBody>
          <a:bodyPr rtlCol="0" anchor="t" anchorCtr="0">
            <a:spAutoFit/>
          </a:bodyPr>
          <a:lstStyle>
            <a:lvl1pPr algn="l">
              <a:defRPr sz="4400" b="0" i="0">
                <a:solidFill>
                  <a:srgbClr val="004EA7"/>
                </a:solidFill>
                <a:latin typeface="+mj-lt"/>
              </a:defRPr>
            </a:lvl1pPr>
          </a:lstStyle>
          <a:p>
            <a:pPr algn="l" rtl="0"/>
            <a:r>
              <a:rPr lang="es-419"/>
              <a:t>Click to edit Master title style</a:t>
            </a:r>
            <a:endParaRPr lang="en-US" sz="4400" b="1"/>
          </a:p>
        </p:txBody>
      </p:sp>
      <p:sp>
        <p:nvSpPr>
          <p:cNvPr id="3" name="Content Placeholder 5">
            <a:extLst>
              <a:ext uri="{FF2B5EF4-FFF2-40B4-BE49-F238E27FC236}">
                <a16:creationId xmlns:a16="http://schemas.microsoft.com/office/drawing/2014/main" id="{5A409CC3-8E5E-3797-55B5-0341B2204CBD}"/>
              </a:ext>
            </a:extLst>
          </p:cNvPr>
          <p:cNvSpPr>
            <a:spLocks noGrp="1"/>
          </p:cNvSpPr>
          <p:nvPr>
            <p:ph sz="quarter" idx="15" hasCustomPrompt="1"/>
          </p:nvPr>
        </p:nvSpPr>
        <p:spPr>
          <a:xfrm>
            <a:off x="922200" y="4373310"/>
            <a:ext cx="4572000" cy="347018"/>
          </a:xfrm>
          <a:prstGeom prst="rect">
            <a:avLst/>
          </a:prstGeom>
        </p:spPr>
        <p:txBody>
          <a:bodyPr lIns="0" rtlCol="0">
            <a:spAutoFit/>
          </a:bodyPr>
          <a:lstStyle>
            <a:lvl1pPr marL="91440" indent="0">
              <a:buFontTx/>
              <a:buNone/>
              <a:defRPr sz="1600" b="0" i="0">
                <a:solidFill>
                  <a:schemeClr val="tx2"/>
                </a:solidFill>
                <a:latin typeface="+mn-lt"/>
              </a:defRPr>
            </a:lvl1pPr>
            <a:lvl2pPr marL="548640" indent="0">
              <a:buFontTx/>
              <a:buNone/>
              <a:defRPr sz="1600"/>
            </a:lvl2pPr>
            <a:lvl3pPr marL="1005840" indent="0">
              <a:buFontTx/>
              <a:buNone/>
              <a:defRPr sz="1600"/>
            </a:lvl3pPr>
            <a:lvl4pPr marL="1463040" indent="0">
              <a:buFontTx/>
              <a:buNone/>
              <a:defRPr sz="1600"/>
            </a:lvl4pPr>
            <a:lvl5pPr marL="1920240" indent="0">
              <a:buFontTx/>
              <a:buNone/>
              <a:defRPr sz="1600"/>
            </a:lvl5pPr>
          </a:lstStyle>
          <a:p>
            <a:pPr lvl="0" rtl="0"/>
            <a:r>
              <a:rPr lang="es-419"/>
              <a:t>Secondary line</a:t>
            </a:r>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8" name="Picture Placeholder 7">
            <a:extLst>
              <a:ext uri="{FF2B5EF4-FFF2-40B4-BE49-F238E27FC236}">
                <a16:creationId xmlns:a16="http://schemas.microsoft.com/office/drawing/2014/main" id="{B2BB5F7D-2655-B82C-EF3A-8B90678DD920}"/>
              </a:ext>
            </a:extLst>
          </p:cNvPr>
          <p:cNvSpPr>
            <a:spLocks noGrp="1"/>
          </p:cNvSpPr>
          <p:nvPr>
            <p:ph type="pic" sz="quarter" idx="14" hasCustomPrompt="1"/>
          </p:nvPr>
        </p:nvSpPr>
        <p:spPr>
          <a:xfrm>
            <a:off x="5901340" y="393189"/>
            <a:ext cx="5907024" cy="6071616"/>
          </a:xfrm>
          <a:custGeom>
            <a:avLst/>
            <a:gdLst>
              <a:gd name="connsiteX0" fmla="*/ 449887 w 5907024"/>
              <a:gd name="connsiteY0" fmla="*/ 0 h 6071617"/>
              <a:gd name="connsiteX1" fmla="*/ 5726023 w 5907024"/>
              <a:gd name="connsiteY1" fmla="*/ 0 h 6071617"/>
              <a:gd name="connsiteX2" fmla="*/ 5745936 w 5907024"/>
              <a:gd name="connsiteY2" fmla="*/ 4020 h 6071617"/>
              <a:gd name="connsiteX3" fmla="*/ 5746567 w 5907024"/>
              <a:gd name="connsiteY3" fmla="*/ 4084 h 6071617"/>
              <a:gd name="connsiteX4" fmla="*/ 5747154 w 5907024"/>
              <a:gd name="connsiteY4" fmla="*/ 4266 h 6071617"/>
              <a:gd name="connsiteX5" fmla="*/ 5793639 w 5907024"/>
              <a:gd name="connsiteY5" fmla="*/ 13651 h 6071617"/>
              <a:gd name="connsiteX6" fmla="*/ 5886084 w 5907024"/>
              <a:gd name="connsiteY6" fmla="*/ 106096 h 6071617"/>
              <a:gd name="connsiteX7" fmla="*/ 5888679 w 5907024"/>
              <a:gd name="connsiteY7" fmla="*/ 118951 h 6071617"/>
              <a:gd name="connsiteX8" fmla="*/ 5891232 w 5907024"/>
              <a:gd name="connsiteY8" fmla="*/ 122737 h 6071617"/>
              <a:gd name="connsiteX9" fmla="*/ 5907024 w 5907024"/>
              <a:gd name="connsiteY9" fmla="*/ 200958 h 6071617"/>
              <a:gd name="connsiteX10" fmla="*/ 5907024 w 5907024"/>
              <a:gd name="connsiteY10" fmla="*/ 5870660 h 6071617"/>
              <a:gd name="connsiteX11" fmla="*/ 5891232 w 5907024"/>
              <a:gd name="connsiteY11" fmla="*/ 5948882 h 6071617"/>
              <a:gd name="connsiteX12" fmla="*/ 5888679 w 5907024"/>
              <a:gd name="connsiteY12" fmla="*/ 5952668 h 6071617"/>
              <a:gd name="connsiteX13" fmla="*/ 5886084 w 5907024"/>
              <a:gd name="connsiteY13" fmla="*/ 5965521 h 6071617"/>
              <a:gd name="connsiteX14" fmla="*/ 5793639 w 5907024"/>
              <a:gd name="connsiteY14" fmla="*/ 6057965 h 6071617"/>
              <a:gd name="connsiteX15" fmla="*/ 5747174 w 5907024"/>
              <a:gd name="connsiteY15" fmla="*/ 6067346 h 6071617"/>
              <a:gd name="connsiteX16" fmla="*/ 5746567 w 5907024"/>
              <a:gd name="connsiteY16" fmla="*/ 6067534 h 6071617"/>
              <a:gd name="connsiteX17" fmla="*/ 5745915 w 5907024"/>
              <a:gd name="connsiteY17" fmla="*/ 6067600 h 6071617"/>
              <a:gd name="connsiteX18" fmla="*/ 5726023 w 5907024"/>
              <a:gd name="connsiteY18" fmla="*/ 6071616 h 6071617"/>
              <a:gd name="connsiteX19" fmla="*/ 5706077 w 5907024"/>
              <a:gd name="connsiteY19" fmla="*/ 6071616 h 6071617"/>
              <a:gd name="connsiteX20" fmla="*/ 5706067 w 5907024"/>
              <a:gd name="connsiteY20" fmla="*/ 6071617 h 6071617"/>
              <a:gd name="connsiteX21" fmla="*/ 0 w 5907024"/>
              <a:gd name="connsiteY21" fmla="*/ 6071617 h 6071617"/>
              <a:gd name="connsiteX22" fmla="*/ 0 w 5907024"/>
              <a:gd name="connsiteY22" fmla="*/ 1 h 6071617"/>
              <a:gd name="connsiteX23" fmla="*/ 449882 w 5907024"/>
              <a:gd name="connsiteY23" fmla="*/ 1 h 607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07024" h="6071617">
                <a:moveTo>
                  <a:pt x="449887" y="0"/>
                </a:moveTo>
                <a:lnTo>
                  <a:pt x="5726023" y="0"/>
                </a:lnTo>
                <a:lnTo>
                  <a:pt x="5745936" y="4020"/>
                </a:lnTo>
                <a:lnTo>
                  <a:pt x="5746567" y="4084"/>
                </a:lnTo>
                <a:lnTo>
                  <a:pt x="5747154" y="4266"/>
                </a:lnTo>
                <a:lnTo>
                  <a:pt x="5793639" y="13651"/>
                </a:lnTo>
                <a:cubicBezTo>
                  <a:pt x="5835205" y="31232"/>
                  <a:pt x="5868503" y="64531"/>
                  <a:pt x="5886084" y="106096"/>
                </a:cubicBezTo>
                <a:lnTo>
                  <a:pt x="5888679" y="118951"/>
                </a:lnTo>
                <a:lnTo>
                  <a:pt x="5891232" y="122737"/>
                </a:lnTo>
                <a:cubicBezTo>
                  <a:pt x="5901401" y="146779"/>
                  <a:pt x="5907024" y="173212"/>
                  <a:pt x="5907024" y="200958"/>
                </a:cubicBezTo>
                <a:lnTo>
                  <a:pt x="5907024" y="5870660"/>
                </a:lnTo>
                <a:cubicBezTo>
                  <a:pt x="5907024" y="5898407"/>
                  <a:pt x="5901401" y="5924839"/>
                  <a:pt x="5891232" y="5948882"/>
                </a:cubicBezTo>
                <a:lnTo>
                  <a:pt x="5888679" y="5952668"/>
                </a:lnTo>
                <a:lnTo>
                  <a:pt x="5886084" y="5965521"/>
                </a:lnTo>
                <a:cubicBezTo>
                  <a:pt x="5868503" y="6007086"/>
                  <a:pt x="5835205" y="6040384"/>
                  <a:pt x="5793639" y="6057965"/>
                </a:cubicBezTo>
                <a:lnTo>
                  <a:pt x="5747174" y="6067346"/>
                </a:lnTo>
                <a:lnTo>
                  <a:pt x="5746567" y="6067534"/>
                </a:lnTo>
                <a:lnTo>
                  <a:pt x="5745915" y="6067600"/>
                </a:lnTo>
                <a:lnTo>
                  <a:pt x="5726023" y="6071616"/>
                </a:lnTo>
                <a:lnTo>
                  <a:pt x="5706077" y="6071616"/>
                </a:lnTo>
                <a:lnTo>
                  <a:pt x="5706067" y="6071617"/>
                </a:lnTo>
                <a:lnTo>
                  <a:pt x="0" y="6071617"/>
                </a:lnTo>
                <a:lnTo>
                  <a:pt x="0" y="1"/>
                </a:lnTo>
                <a:lnTo>
                  <a:pt x="449882" y="1"/>
                </a:lnTo>
                <a:close/>
              </a:path>
            </a:pathLst>
          </a:custGeom>
          <a:solidFill>
            <a:schemeClr val="bg1">
              <a:lumMod val="95000"/>
            </a:schemeClr>
          </a:solidFill>
        </p:spPr>
        <p:txBody>
          <a:bodyPr wrap="square" rtlCol="0">
            <a:noAutofit/>
          </a:bodyPr>
          <a:lstStyle>
            <a:lvl1pPr>
              <a:defRPr b="0" i="0">
                <a:latin typeface="+mn-lt"/>
              </a:defRPr>
            </a:lvl1pPr>
          </a:lstStyle>
          <a:p>
            <a:pPr rtl="0"/>
            <a:r>
              <a:rPr lang="es-419"/>
              <a:t>Click to add an image from a file.</a:t>
            </a:r>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748792" cy="1339308"/>
          </a:xfrm>
          <a:prstGeom prst="rect">
            <a:avLst/>
          </a:prstGeom>
        </p:spPr>
        <p:txBody>
          <a:bodyPr rtlCol="0">
            <a:spAutoFit/>
          </a:bodyPr>
          <a:lstStyle>
            <a:lvl1pPr>
              <a:lnSpc>
                <a:spcPct val="90000"/>
              </a:lnSpc>
              <a:defRPr sz="4400" b="0" i="0">
                <a:solidFill>
                  <a:schemeClr val="bg1"/>
                </a:solidFill>
                <a:latin typeface="+mj-lt"/>
              </a:defRPr>
            </a:lvl1pPr>
          </a:lstStyle>
          <a:p>
            <a:pPr rtl="0"/>
            <a:r>
              <a:rPr lang="es-419"/>
              <a:t>Click to edit Master title style</a:t>
            </a:r>
          </a:p>
        </p:txBody>
      </p:sp>
      <p:sp>
        <p:nvSpPr>
          <p:cNvPr id="6" name="Content Placeholder 5">
            <a:extLst>
              <a:ext uri="{FF2B5EF4-FFF2-40B4-BE49-F238E27FC236}">
                <a16:creationId xmlns:a16="http://schemas.microsoft.com/office/drawing/2014/main" id="{3DBF2C01-EAE1-F800-E257-B6ED1942B74E}"/>
              </a:ext>
            </a:extLst>
          </p:cNvPr>
          <p:cNvSpPr>
            <a:spLocks noGrp="1"/>
          </p:cNvSpPr>
          <p:nvPr>
            <p:ph sz="quarter" idx="15" hasCustomPrompt="1"/>
          </p:nvPr>
        </p:nvSpPr>
        <p:spPr>
          <a:xfrm>
            <a:off x="676275" y="3275694"/>
            <a:ext cx="4572000" cy="347018"/>
          </a:xfrm>
          <a:prstGeom prst="rect">
            <a:avLst/>
          </a:prstGeom>
        </p:spPr>
        <p:txBody>
          <a:bodyPr lIns="0" rtlCol="0">
            <a:spAutoFit/>
          </a:bodyPr>
          <a:lstStyle>
            <a:lvl1pPr marL="91440" indent="0">
              <a:buFontTx/>
              <a:buNone/>
              <a:defRPr sz="1600" b="0" i="0">
                <a:solidFill>
                  <a:schemeClr val="bg1"/>
                </a:solidFill>
                <a:latin typeface="+mn-lt"/>
              </a:defRPr>
            </a:lvl1pPr>
            <a:lvl2pPr marL="548640" indent="0">
              <a:buFontTx/>
              <a:buNone/>
              <a:defRPr sz="1600"/>
            </a:lvl2pPr>
            <a:lvl3pPr marL="1005840" indent="0">
              <a:buFontTx/>
              <a:buNone/>
              <a:defRPr sz="1600"/>
            </a:lvl3pPr>
            <a:lvl4pPr marL="1463040" indent="0">
              <a:buFontTx/>
              <a:buNone/>
              <a:defRPr sz="1600"/>
            </a:lvl4pPr>
            <a:lvl5pPr marL="1920240" indent="0">
              <a:buFontTx/>
              <a:buNone/>
              <a:defRPr sz="1600"/>
            </a:lvl5pPr>
          </a:lstStyle>
          <a:p>
            <a:pPr lvl="0" rtl="0"/>
            <a:r>
              <a:rPr lang="es-419"/>
              <a:t>Secondary line</a:t>
            </a:r>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4" name="Picture Placeholder 10">
            <a:extLst>
              <a:ext uri="{FF2B5EF4-FFF2-40B4-BE49-F238E27FC236}">
                <a16:creationId xmlns:a16="http://schemas.microsoft.com/office/drawing/2014/main" id="{46F7F520-C444-6ADA-30C3-D761BCA54F65}"/>
              </a:ext>
            </a:extLst>
          </p:cNvPr>
          <p:cNvSpPr>
            <a:spLocks noGrp="1"/>
          </p:cNvSpPr>
          <p:nvPr>
            <p:ph type="pic" sz="quarter" idx="14" hasCustomPrompt="1"/>
          </p:nvPr>
        </p:nvSpPr>
        <p:spPr>
          <a:xfrm>
            <a:off x="6856756" y="733482"/>
            <a:ext cx="4572000" cy="5614416"/>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537968"/>
          </a:xfrm>
          <a:prstGeom prst="rect">
            <a:avLst/>
          </a:prstGeom>
        </p:spPr>
        <p:txBody>
          <a:bodyPr rtlCol="0">
            <a:spAutoFit/>
          </a:bodyPr>
          <a:lstStyle>
            <a:lvl1pPr algn="ctr">
              <a:lnSpc>
                <a:spcPct val="110000"/>
              </a:lnSpc>
              <a:defRPr b="0" i="0">
                <a:solidFill>
                  <a:schemeClr val="bg1"/>
                </a:solidFill>
                <a:latin typeface="+mj-lt"/>
              </a:defRPr>
            </a:lvl1pPr>
          </a:lstStyle>
          <a:p>
            <a:pPr rtl="0"/>
            <a:r>
              <a:rPr lang="es-419"/>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30568" y="1762741"/>
            <a:ext cx="6253150" cy="3244093"/>
          </a:xfrm>
          <a:prstGeom prst="rect">
            <a:avLst/>
          </a:prstGeom>
        </p:spPr>
        <p:txBody>
          <a:bodyPr rtlCol="0" anchor="ctr" anchorCtr="0">
            <a:spAutoFit/>
          </a:bodyPr>
          <a:lstStyle>
            <a:lvl1pPr>
              <a:buFont typeface="Arial" panose="020B0604020202020204" pitchFamily="34" charset="0"/>
              <a:buChar char="•"/>
              <a:defRPr sz="2800" b="0" i="0" baseline="0">
                <a:latin typeface="TheStan Timbr Regular" panose="020B0503030503020204" pitchFamily="34" charset="77"/>
                <a:cs typeface="Arial" panose="020B0604020202020204" pitchFamily="34" charset="0"/>
              </a:defRPr>
            </a:lvl1pPr>
          </a:lstStyle>
          <a:p>
            <a:pPr rtl="0">
              <a:lnSpc>
                <a:spcPct val="150000"/>
              </a:lnSpc>
              <a:spcBef>
                <a:spcPts val="0"/>
              </a:spcBef>
            </a:pPr>
            <a:r>
              <a:rPr lang="es-419">
                <a:latin typeface="Arial" panose="020B0604020202020204" pitchFamily="34" charset="0"/>
                <a:cs typeface="Arial" panose="020B0604020202020204" pitchFamily="34" charset="0"/>
              </a:rPr>
              <a:t>Item 1</a:t>
            </a:r>
          </a:p>
          <a:p>
            <a:pPr rtl="0">
              <a:lnSpc>
                <a:spcPct val="150000"/>
              </a:lnSpc>
              <a:spcBef>
                <a:spcPts val="0"/>
              </a:spcBef>
            </a:pPr>
            <a:r>
              <a:rPr lang="es-419">
                <a:latin typeface="Arial" panose="020B0604020202020204" pitchFamily="34" charset="0"/>
                <a:cs typeface="Arial" panose="020B0604020202020204" pitchFamily="34" charset="0"/>
              </a:rPr>
              <a:t>Item 2</a:t>
            </a:r>
          </a:p>
          <a:p>
            <a:pPr rtl="0">
              <a:lnSpc>
                <a:spcPct val="150000"/>
              </a:lnSpc>
              <a:spcBef>
                <a:spcPts val="0"/>
              </a:spcBef>
            </a:pPr>
            <a:r>
              <a:rPr lang="es-419">
                <a:latin typeface="Arial" panose="020B0604020202020204" pitchFamily="34" charset="0"/>
                <a:cs typeface="Arial" panose="020B0604020202020204" pitchFamily="34" charset="0"/>
              </a:rPr>
              <a:t>Item 3</a:t>
            </a:r>
          </a:p>
          <a:p>
            <a:pPr rtl="0">
              <a:lnSpc>
                <a:spcPct val="150000"/>
              </a:lnSpc>
              <a:spcBef>
                <a:spcPts val="0"/>
              </a:spcBef>
            </a:pPr>
            <a:r>
              <a:rPr lang="es-419">
                <a:latin typeface="Arial" panose="020B0604020202020204" pitchFamily="34" charset="0"/>
                <a:cs typeface="Arial" panose="020B0604020202020204" pitchFamily="34" charset="0"/>
              </a:rPr>
              <a:t>Item 4</a:t>
            </a:r>
          </a:p>
          <a:p>
            <a:pPr rtl="0">
              <a:lnSpc>
                <a:spcPct val="150000"/>
              </a:lnSpc>
              <a:spcBef>
                <a:spcPts val="0"/>
              </a:spcBef>
            </a:pPr>
            <a:r>
              <a:rPr lang="es-419">
                <a:latin typeface="Arial" panose="020B0604020202020204" pitchFamily="34" charset="0"/>
                <a:cs typeface="Arial" panose="020B0604020202020204" pitchFamily="34" charset="0"/>
              </a:rPr>
              <a:t>Item 5</a:t>
            </a:r>
          </a:p>
        </p:txBody>
      </p:sp>
      <p:sp>
        <p:nvSpPr>
          <p:cNvPr id="4" name="Slide Number Placeholder 5">
            <a:extLst>
              <a:ext uri="{FF2B5EF4-FFF2-40B4-BE49-F238E27FC236}">
                <a16:creationId xmlns:a16="http://schemas.microsoft.com/office/drawing/2014/main" id="{79148BBF-F7F9-E3E6-034D-286AEB3F6535}"/>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mn-lt"/>
                <a:ea typeface="+mn-ea"/>
                <a:cs typeface="Arial" pitchFamily="34" charset="0"/>
              </a:defRPr>
            </a:lvl1pPr>
          </a:lstStyle>
          <a:p>
            <a:pPr rtl="0">
              <a:defRPr/>
            </a:pPr>
            <a:fld id="{73EF3F73-D8BE-1D4F-8F0C-03C5EC803F68}" type="slidenum">
              <a:rPr lang="en-US" smtClean="0"/>
              <a:pPr rtl="0">
                <a:defRPr/>
              </a:pPr>
              <a:t>‹#›</a:t>
            </a:fld>
            <a:endParaRPr lang="en-US">
              <a:latin typeface="+mn-lt"/>
            </a:endParaRPr>
          </a:p>
        </p:txBody>
      </p:sp>
      <p:sp>
        <p:nvSpPr>
          <p:cNvPr id="8" name="Footer Placeholder 4">
            <a:extLst>
              <a:ext uri="{FF2B5EF4-FFF2-40B4-BE49-F238E27FC236}">
                <a16:creationId xmlns:a16="http://schemas.microsoft.com/office/drawing/2014/main" id="{59708207-8633-CE01-C647-1DBCC2DBA281}"/>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mn-lt"/>
                <a:ea typeface="+mn-ea"/>
                <a:cs typeface="Arial" pitchFamily="34" charset="0"/>
              </a:defRPr>
            </a:lvl1pPr>
          </a:lstStyle>
          <a:p>
            <a:pPr rtl="0">
              <a:defRPr/>
            </a:pPr>
            <a:endParaRPr lang="en-US">
              <a:latin typeface="+mn-lt"/>
            </a:endParaRPr>
          </a:p>
        </p:txBody>
      </p:sp>
      <p:sp>
        <p:nvSpPr>
          <p:cNvPr id="5" name="Date Placeholder 3">
            <a:extLst>
              <a:ext uri="{FF2B5EF4-FFF2-40B4-BE49-F238E27FC236}">
                <a16:creationId xmlns:a16="http://schemas.microsoft.com/office/drawing/2014/main" id="{91F2360E-9D2E-021D-55F9-4E0F8E307656}"/>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mn-lt"/>
                <a:ea typeface="+mn-ea"/>
                <a:cs typeface="Arial"/>
              </a:defRPr>
            </a:lvl1pPr>
          </a:lstStyle>
          <a:p>
            <a:pPr rtl="0">
              <a:defRPr/>
            </a:pPr>
            <a:r>
              <a:rPr lang="en-US"/>
              <a:t>5/20/2026</a:t>
            </a:r>
            <a:endParaRPr lang="en-US">
              <a:latin typeface="+mn-lt"/>
            </a:endParaRPr>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315151"/>
          </a:xfrm>
          <a:prstGeom prst="rect">
            <a:avLst/>
          </a:prstGeom>
        </p:spPr>
        <p:txBody>
          <a:bodyPr rtlCol="0">
            <a:spAutoFit/>
          </a:bodyPr>
          <a:lstStyle>
            <a:lvl1pPr marL="0" indent="0">
              <a:buNone/>
              <a:defRPr sz="1400" b="1"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hasCustomPrompt="1"/>
          </p:nvPr>
        </p:nvSpPr>
        <p:spPr>
          <a:xfrm>
            <a:off x="350061" y="1892808"/>
            <a:ext cx="10506456" cy="1884811"/>
          </a:xfrm>
          <a:prstGeom prst="rect">
            <a:avLst/>
          </a:prstGeom>
        </p:spPr>
        <p:txBody>
          <a:bodyPr rtlCol="0">
            <a:spAutoFit/>
          </a:bodyPr>
          <a:lstStyle>
            <a:lvl1pPr marL="182563" indent="-182563">
              <a:buFont typeface="Arial" panose="020B0604020202020204" pitchFamily="34" charset="0"/>
              <a:buChar char="•"/>
              <a:tabLst/>
              <a:defRPr sz="1400" b="0" i="0">
                <a:latin typeface="+mn-lt"/>
              </a:defRPr>
            </a:lvl1pPr>
            <a:lvl2pPr marL="685800" indent="-137160">
              <a:buFont typeface="Courier New" panose="02070309020205020404" pitchFamily="49" charset="0"/>
              <a:buChar char="o"/>
              <a:defRPr sz="1400" b="0" i="0">
                <a:latin typeface="+mn-lt"/>
              </a:defRPr>
            </a:lvl2pPr>
            <a:lvl3pPr marL="1143000" indent="-137160">
              <a:buFont typeface="System Font Regular"/>
              <a:buChar char="⁃"/>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5" name="Slide Number Placeholder 5">
            <a:extLst>
              <a:ext uri="{FF2B5EF4-FFF2-40B4-BE49-F238E27FC236}">
                <a16:creationId xmlns:a16="http://schemas.microsoft.com/office/drawing/2014/main" id="{B75D9186-852B-BEDF-E657-C81C4650F3BD}"/>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mn-lt"/>
                <a:ea typeface="+mn-ea"/>
                <a:cs typeface="Arial" pitchFamily="34" charset="0"/>
              </a:defRPr>
            </a:lvl1pPr>
          </a:lstStyle>
          <a:p>
            <a:pPr rtl="0">
              <a:defRPr/>
            </a:pPr>
            <a:fld id="{73EF3F73-D8BE-1D4F-8F0C-03C5EC803F68}" type="slidenum">
              <a:rPr lang="en-US" smtClean="0"/>
              <a:pPr rtl="0">
                <a:defRPr/>
              </a:pPr>
              <a:t>‹#›</a:t>
            </a:fld>
            <a:endParaRPr lang="en-US">
              <a:latin typeface="+mn-lt"/>
            </a:endParaRPr>
          </a:p>
        </p:txBody>
      </p:sp>
      <p:sp>
        <p:nvSpPr>
          <p:cNvPr id="6" name="Date Placeholder 3">
            <a:extLst>
              <a:ext uri="{FF2B5EF4-FFF2-40B4-BE49-F238E27FC236}">
                <a16:creationId xmlns:a16="http://schemas.microsoft.com/office/drawing/2014/main" id="{4D796823-2F09-9CEA-89DC-129AE9F4B3C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mn-lt"/>
                <a:ea typeface="+mn-ea"/>
                <a:cs typeface="Arial"/>
              </a:defRPr>
            </a:lvl1pPr>
          </a:lstStyle>
          <a:p>
            <a:pPr rtl="0">
              <a:defRPr/>
            </a:pPr>
            <a:r>
              <a:rPr lang="en-US"/>
              <a:t>5/20/2026</a:t>
            </a:r>
            <a:endParaRPr lang="en-US">
              <a:latin typeface="+mn-lt"/>
            </a:endParaRPr>
          </a:p>
        </p:txBody>
      </p:sp>
      <p:sp>
        <p:nvSpPr>
          <p:cNvPr id="7" name="Footer Placeholder 4">
            <a:extLst>
              <a:ext uri="{FF2B5EF4-FFF2-40B4-BE49-F238E27FC236}">
                <a16:creationId xmlns:a16="http://schemas.microsoft.com/office/drawing/2014/main" id="{F64AD4D8-F39E-2E37-EF58-1E22BC06371C}"/>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mn-lt"/>
                <a:ea typeface="+mn-ea"/>
                <a:cs typeface="Arial" pitchFamily="34" charset="0"/>
              </a:defRPr>
            </a:lvl1pPr>
          </a:lstStyle>
          <a:p>
            <a:pPr rtl="0">
              <a:defRPr/>
            </a:pPr>
            <a:endParaRPr lang="en-US">
              <a:latin typeface="+mn-lt"/>
            </a:endParaRPr>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 For Graphic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Picture placeholder; add alt text</a:t>
            </a:r>
          </a:p>
        </p:txBody>
      </p:sp>
      <p:sp>
        <p:nvSpPr>
          <p:cNvPr id="6" name="Date Placeholder 3">
            <a:extLst>
              <a:ext uri="{FF2B5EF4-FFF2-40B4-BE49-F238E27FC236}">
                <a16:creationId xmlns:a16="http://schemas.microsoft.com/office/drawing/2014/main" id="{4D796823-2F09-9CEA-89DC-129AE9F4B3C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mn-lt"/>
                <a:ea typeface="+mn-ea"/>
                <a:cs typeface="Arial"/>
              </a:defRPr>
            </a:lvl1pPr>
          </a:lstStyle>
          <a:p>
            <a:pPr rtl="0">
              <a:defRPr/>
            </a:pPr>
            <a:r>
              <a:rPr lang="en-US"/>
              <a:t>5/20/2026</a:t>
            </a:r>
            <a:endParaRPr lang="en-US">
              <a:latin typeface="+mn-lt"/>
            </a:endParaRPr>
          </a:p>
        </p:txBody>
      </p:sp>
      <p:sp>
        <p:nvSpPr>
          <p:cNvPr id="5" name="Slide Number Placeholder 5">
            <a:extLst>
              <a:ext uri="{FF2B5EF4-FFF2-40B4-BE49-F238E27FC236}">
                <a16:creationId xmlns:a16="http://schemas.microsoft.com/office/drawing/2014/main" id="{B75D9186-852B-BEDF-E657-C81C4650F3BD}"/>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mn-lt"/>
                <a:ea typeface="+mn-ea"/>
                <a:cs typeface="Arial" pitchFamily="34" charset="0"/>
              </a:defRPr>
            </a:lvl1pPr>
          </a:lstStyle>
          <a:p>
            <a:pPr rtl="0">
              <a:defRPr/>
            </a:pPr>
            <a:fld id="{73EF3F73-D8BE-1D4F-8F0C-03C5EC803F68}" type="slidenum">
              <a:rPr lang="en-US" smtClean="0"/>
              <a:pPr rtl="0">
                <a:defRPr/>
              </a:pPr>
              <a:t>‹#›</a:t>
            </a:fld>
            <a:endParaRPr lang="en-US">
              <a:latin typeface="+mn-lt"/>
            </a:endParaRPr>
          </a:p>
        </p:txBody>
      </p:sp>
      <p:sp>
        <p:nvSpPr>
          <p:cNvPr id="7" name="Footer Placeholder 4">
            <a:extLst>
              <a:ext uri="{FF2B5EF4-FFF2-40B4-BE49-F238E27FC236}">
                <a16:creationId xmlns:a16="http://schemas.microsoft.com/office/drawing/2014/main" id="{F64AD4D8-F39E-2E37-EF58-1E22BC06371C}"/>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mn-lt"/>
                <a:ea typeface="+mn-ea"/>
                <a:cs typeface="Arial" pitchFamily="34" charset="0"/>
              </a:defRPr>
            </a:lvl1pPr>
          </a:lstStyle>
          <a:p>
            <a:pPr rtl="0">
              <a:defRPr/>
            </a:pPr>
            <a:endParaRPr lang="en-US">
              <a:latin typeface="+mn-lt"/>
            </a:endParaRPr>
          </a:p>
        </p:txBody>
      </p:sp>
    </p:spTree>
    <p:extLst>
      <p:ext uri="{BB962C8B-B14F-4D97-AF65-F5344CB8AC3E}">
        <p14:creationId xmlns:p14="http://schemas.microsoft.com/office/powerpoint/2010/main" val="32589441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Chart &amp; Tab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6" name="Date Placeholder 3">
            <a:extLst>
              <a:ext uri="{FF2B5EF4-FFF2-40B4-BE49-F238E27FC236}">
                <a16:creationId xmlns:a16="http://schemas.microsoft.com/office/drawing/2014/main" id="{4D796823-2F09-9CEA-89DC-129AE9F4B3C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5" name="Slide Number Placeholder 5">
            <a:extLst>
              <a:ext uri="{FF2B5EF4-FFF2-40B4-BE49-F238E27FC236}">
                <a16:creationId xmlns:a16="http://schemas.microsoft.com/office/drawing/2014/main" id="{B75D9186-852B-BEDF-E657-C81C4650F3BD}"/>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7" name="Footer Placeholder 4">
            <a:extLst>
              <a:ext uri="{FF2B5EF4-FFF2-40B4-BE49-F238E27FC236}">
                <a16:creationId xmlns:a16="http://schemas.microsoft.com/office/drawing/2014/main" id="{F64AD4D8-F39E-2E37-EF58-1E22BC06371C}"/>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3" name="Content">
            <a:extLst>
              <a:ext uri="{FF2B5EF4-FFF2-40B4-BE49-F238E27FC236}">
                <a16:creationId xmlns:a16="http://schemas.microsoft.com/office/drawing/2014/main" id="{926C308D-9D23-3934-2AEE-638D35182EB4}"/>
              </a:ext>
            </a:extLst>
          </p:cNvPr>
          <p:cNvSpPr>
            <a:spLocks noGrp="1"/>
          </p:cNvSpPr>
          <p:nvPr>
            <p:ph idx="1" hasCustomPrompt="1"/>
          </p:nvPr>
        </p:nvSpPr>
        <p:spPr>
          <a:xfrm>
            <a:off x="350061" y="1892808"/>
            <a:ext cx="10506456" cy="1884811"/>
          </a:xfrm>
          <a:prstGeom prst="rect">
            <a:avLst/>
          </a:prstGeom>
        </p:spPr>
        <p:txBody>
          <a:bodyPr rtlCol="0">
            <a:spAutoFit/>
          </a:bodyPr>
          <a:lstStyle>
            <a:lvl1pPr marL="182563" indent="-182563">
              <a:buFont typeface="Arial" panose="020B0604020202020204" pitchFamily="34" charset="0"/>
              <a:buChar char="•"/>
              <a:tabLst/>
              <a:defRPr sz="1400" b="0" i="0">
                <a:latin typeface="+mn-lt"/>
              </a:defRPr>
            </a:lvl1pPr>
            <a:lvl2pPr marL="685800" indent="-137160">
              <a:buFont typeface="Courier New" panose="02070309020205020404" pitchFamily="49" charset="0"/>
              <a:buChar char="o"/>
              <a:defRPr sz="1400" b="0" i="0">
                <a:latin typeface="+mn-lt"/>
              </a:defRPr>
            </a:lvl2pPr>
            <a:lvl3pPr marL="1143000" indent="-137160">
              <a:buFont typeface="System Font Regular"/>
              <a:buChar char="⁃"/>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13045459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1" y="457200"/>
            <a:ext cx="7389723"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4" name="Subhead">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11" name="Picture Placeholder 10">
            <a:extLst>
              <a:ext uri="{FF2B5EF4-FFF2-40B4-BE49-F238E27FC236}">
                <a16:creationId xmlns:a16="http://schemas.microsoft.com/office/drawing/2014/main" id="{0F59EAB8-3460-214C-35DA-0C0F62D1DCB2}"/>
              </a:ext>
            </a:extLst>
          </p:cNvPr>
          <p:cNvSpPr>
            <a:spLocks noGrp="1"/>
          </p:cNvSpPr>
          <p:nvPr>
            <p:ph type="pic" sz="quarter" idx="14" hasCustomPrompt="1"/>
          </p:nvPr>
        </p:nvSpPr>
        <p:spPr>
          <a:xfrm>
            <a:off x="7982745" y="1115568"/>
            <a:ext cx="3859193" cy="3447288"/>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12" name="Slide Number Placeholder 5">
            <a:extLst>
              <a:ext uri="{FF2B5EF4-FFF2-40B4-BE49-F238E27FC236}">
                <a16:creationId xmlns:a16="http://schemas.microsoft.com/office/drawing/2014/main" id="{36BDFCF6-23C8-F92B-91CA-9901B4666847}"/>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5" name="Date Placeholder 3">
            <a:extLst>
              <a:ext uri="{FF2B5EF4-FFF2-40B4-BE49-F238E27FC236}">
                <a16:creationId xmlns:a16="http://schemas.microsoft.com/office/drawing/2014/main" id="{A5A2962E-1EB0-423E-9CBF-ABCF04C5639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13" name="Footer Placeholder 4">
            <a:extLst>
              <a:ext uri="{FF2B5EF4-FFF2-40B4-BE49-F238E27FC236}">
                <a16:creationId xmlns:a16="http://schemas.microsoft.com/office/drawing/2014/main" id="{E4D9B0CC-6D03-6362-96FA-7A2B228CD3E8}"/>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6" name="Content 1">
            <a:extLst>
              <a:ext uri="{FF2B5EF4-FFF2-40B4-BE49-F238E27FC236}">
                <a16:creationId xmlns:a16="http://schemas.microsoft.com/office/drawing/2014/main" id="{4B19379D-2AAE-5D71-06E8-AEBA02D9BA4E}"/>
              </a:ext>
            </a:extLst>
          </p:cNvPr>
          <p:cNvSpPr>
            <a:spLocks noGrp="1"/>
          </p:cNvSpPr>
          <p:nvPr>
            <p:ph idx="16" hasCustomPrompt="1"/>
          </p:nvPr>
        </p:nvSpPr>
        <p:spPr>
          <a:xfrm>
            <a:off x="350061" y="1892808"/>
            <a:ext cx="7384075" cy="1884811"/>
          </a:xfrm>
          <a:prstGeom prst="rect">
            <a:avLst/>
          </a:prstGeom>
        </p:spPr>
        <p:txBody>
          <a:bodyPr wrap="square"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3525039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styles</a:t>
            </a:r>
          </a:p>
        </p:txBody>
      </p:sp>
      <p:sp>
        <p:nvSpPr>
          <p:cNvPr id="5" name="Slide Number Placeholder 5">
            <a:extLst>
              <a:ext uri="{FF2B5EF4-FFF2-40B4-BE49-F238E27FC236}">
                <a16:creationId xmlns:a16="http://schemas.microsoft.com/office/drawing/2014/main" id="{95F74EC9-AB0B-7225-3EF1-1D2696B6CABF}"/>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7" name="Date Placeholder 3">
            <a:extLst>
              <a:ext uri="{FF2B5EF4-FFF2-40B4-BE49-F238E27FC236}">
                <a16:creationId xmlns:a16="http://schemas.microsoft.com/office/drawing/2014/main" id="{937AD9B4-25C9-98FE-E31C-709B44CF53B7}"/>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8" name="Footer Placeholder 4">
            <a:extLst>
              <a:ext uri="{FF2B5EF4-FFF2-40B4-BE49-F238E27FC236}">
                <a16:creationId xmlns:a16="http://schemas.microsoft.com/office/drawing/2014/main" id="{9336AC2A-A32D-2F65-4ADE-DFCB43BF44CD}"/>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9" name="Content 1">
            <a:extLst>
              <a:ext uri="{FF2B5EF4-FFF2-40B4-BE49-F238E27FC236}">
                <a16:creationId xmlns:a16="http://schemas.microsoft.com/office/drawing/2014/main" id="{942BBA84-4DFF-1972-C845-21BF31FCE003}"/>
              </a:ext>
            </a:extLst>
          </p:cNvPr>
          <p:cNvSpPr>
            <a:spLocks noGrp="1"/>
          </p:cNvSpPr>
          <p:nvPr>
            <p:ph idx="16" hasCustomPrompt="1"/>
          </p:nvPr>
        </p:nvSpPr>
        <p:spPr>
          <a:xfrm>
            <a:off x="347472" y="1892808"/>
            <a:ext cx="4715477" cy="1884811"/>
          </a:xfrm>
          <a:prstGeom prst="rect">
            <a:avLst/>
          </a:prstGeom>
        </p:spPr>
        <p:txBody>
          <a:bodyPr wrap="square"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10" name="Content 1">
            <a:extLst>
              <a:ext uri="{FF2B5EF4-FFF2-40B4-BE49-F238E27FC236}">
                <a16:creationId xmlns:a16="http://schemas.microsoft.com/office/drawing/2014/main" id="{8643A192-953D-2977-0743-74A692B2E919}"/>
              </a:ext>
            </a:extLst>
          </p:cNvPr>
          <p:cNvSpPr>
            <a:spLocks noGrp="1"/>
          </p:cNvSpPr>
          <p:nvPr>
            <p:ph idx="17" hasCustomPrompt="1"/>
          </p:nvPr>
        </p:nvSpPr>
        <p:spPr>
          <a:xfrm>
            <a:off x="5438167" y="1892808"/>
            <a:ext cx="4715477" cy="1884811"/>
          </a:xfrm>
          <a:prstGeom prst="rect">
            <a:avLst/>
          </a:prstGeom>
        </p:spPr>
        <p:txBody>
          <a:bodyPr wrap="square"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764134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styles</a:t>
            </a:r>
          </a:p>
        </p:txBody>
      </p:sp>
      <p:sp>
        <p:nvSpPr>
          <p:cNvPr id="5" name="Slide Number Placeholder 5">
            <a:extLst>
              <a:ext uri="{FF2B5EF4-FFF2-40B4-BE49-F238E27FC236}">
                <a16:creationId xmlns:a16="http://schemas.microsoft.com/office/drawing/2014/main" id="{95F74EC9-AB0B-7225-3EF1-1D2696B6CABF}"/>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7" name="Date Placeholder 3">
            <a:extLst>
              <a:ext uri="{FF2B5EF4-FFF2-40B4-BE49-F238E27FC236}">
                <a16:creationId xmlns:a16="http://schemas.microsoft.com/office/drawing/2014/main" id="{937AD9B4-25C9-98FE-E31C-709B44CF53B7}"/>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8" name="Footer Placeholder 4">
            <a:extLst>
              <a:ext uri="{FF2B5EF4-FFF2-40B4-BE49-F238E27FC236}">
                <a16:creationId xmlns:a16="http://schemas.microsoft.com/office/drawing/2014/main" id="{9336AC2A-A32D-2F65-4ADE-DFCB43BF44CD}"/>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4" name="Content 1">
            <a:extLst>
              <a:ext uri="{FF2B5EF4-FFF2-40B4-BE49-F238E27FC236}">
                <a16:creationId xmlns:a16="http://schemas.microsoft.com/office/drawing/2014/main" id="{52860A55-061B-1400-D313-4F5B8F9CCB6E}"/>
              </a:ext>
            </a:extLst>
          </p:cNvPr>
          <p:cNvSpPr>
            <a:spLocks noGrp="1"/>
          </p:cNvSpPr>
          <p:nvPr>
            <p:ph idx="16" hasCustomPrompt="1"/>
          </p:nvPr>
        </p:nvSpPr>
        <p:spPr>
          <a:xfrm>
            <a:off x="1475639" y="1892808"/>
            <a:ext cx="3575304" cy="1884811"/>
          </a:xfrm>
          <a:prstGeom prst="rect">
            <a:avLst/>
          </a:prstGeom>
        </p:spPr>
        <p:txBody>
          <a:bodyPr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9" name="Content 1">
            <a:extLst>
              <a:ext uri="{FF2B5EF4-FFF2-40B4-BE49-F238E27FC236}">
                <a16:creationId xmlns:a16="http://schemas.microsoft.com/office/drawing/2014/main" id="{EC2DE563-08ED-1F1D-87E5-896BC65919B0}"/>
              </a:ext>
            </a:extLst>
          </p:cNvPr>
          <p:cNvSpPr>
            <a:spLocks noGrp="1"/>
          </p:cNvSpPr>
          <p:nvPr>
            <p:ph idx="17" hasCustomPrompt="1"/>
          </p:nvPr>
        </p:nvSpPr>
        <p:spPr>
          <a:xfrm>
            <a:off x="6116464" y="1892808"/>
            <a:ext cx="3575304" cy="1884811"/>
          </a:xfrm>
          <a:prstGeom prst="rect">
            <a:avLst/>
          </a:prstGeom>
        </p:spPr>
        <p:txBody>
          <a:bodyPr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987608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hasCustomPrompt="1"/>
          </p:nvPr>
        </p:nvSpPr>
        <p:spPr>
          <a:xfrm>
            <a:off x="350061" y="1892808"/>
            <a:ext cx="3575304" cy="1884811"/>
          </a:xfrm>
          <a:prstGeom prst="rect">
            <a:avLst/>
          </a:prstGeom>
        </p:spPr>
        <p:txBody>
          <a:bodyPr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8" name="Date Placeholder 3">
            <a:extLst>
              <a:ext uri="{FF2B5EF4-FFF2-40B4-BE49-F238E27FC236}">
                <a16:creationId xmlns:a16="http://schemas.microsoft.com/office/drawing/2014/main" id="{9BF4C9B6-9BF7-B8DD-9E2B-8D28FC05FD34}"/>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5" name="Slide Number Placeholder 5">
            <a:extLst>
              <a:ext uri="{FF2B5EF4-FFF2-40B4-BE49-F238E27FC236}">
                <a16:creationId xmlns:a16="http://schemas.microsoft.com/office/drawing/2014/main" id="{C03B9989-41E9-F4C4-1F69-900FCE8F95F8}"/>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7" name="Footer Placeholder 4">
            <a:extLst>
              <a:ext uri="{FF2B5EF4-FFF2-40B4-BE49-F238E27FC236}">
                <a16:creationId xmlns:a16="http://schemas.microsoft.com/office/drawing/2014/main" id="{F5FA8EAC-0570-6C61-E3E3-73D29EFD9132}"/>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10" name="Content 1">
            <a:extLst>
              <a:ext uri="{FF2B5EF4-FFF2-40B4-BE49-F238E27FC236}">
                <a16:creationId xmlns:a16="http://schemas.microsoft.com/office/drawing/2014/main" id="{A1101CE2-FFE3-1AD4-8271-651ADF600565}"/>
              </a:ext>
            </a:extLst>
          </p:cNvPr>
          <p:cNvSpPr>
            <a:spLocks noGrp="1"/>
          </p:cNvSpPr>
          <p:nvPr>
            <p:ph idx="15" hasCustomPrompt="1"/>
          </p:nvPr>
        </p:nvSpPr>
        <p:spPr>
          <a:xfrm>
            <a:off x="4164978" y="1892808"/>
            <a:ext cx="3575304" cy="1884811"/>
          </a:xfrm>
          <a:prstGeom prst="rect">
            <a:avLst/>
          </a:prstGeom>
        </p:spPr>
        <p:txBody>
          <a:bodyPr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11" name="Content 1">
            <a:extLst>
              <a:ext uri="{FF2B5EF4-FFF2-40B4-BE49-F238E27FC236}">
                <a16:creationId xmlns:a16="http://schemas.microsoft.com/office/drawing/2014/main" id="{918940B1-ADD9-AF57-DB55-F3DFC524F411}"/>
              </a:ext>
            </a:extLst>
          </p:cNvPr>
          <p:cNvSpPr>
            <a:spLocks noGrp="1"/>
          </p:cNvSpPr>
          <p:nvPr>
            <p:ph idx="16" hasCustomPrompt="1"/>
          </p:nvPr>
        </p:nvSpPr>
        <p:spPr>
          <a:xfrm>
            <a:off x="7979895" y="1892808"/>
            <a:ext cx="3575304" cy="1884811"/>
          </a:xfrm>
          <a:prstGeom prst="rect">
            <a:avLst/>
          </a:prstGeom>
        </p:spPr>
        <p:txBody>
          <a:bodyPr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1800183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a:prstGeom prst="rect">
            <a:avLst/>
          </a:prstGeom>
        </p:spPr>
        <p:txBody>
          <a:bodyPr rtlCol="0">
            <a:spAutoFit/>
          </a:bodyPr>
          <a:lstStyle>
            <a:lvl1pPr>
              <a:lnSpc>
                <a:spcPct val="110000"/>
              </a:lnSpc>
              <a:defRPr sz="2800" b="0" i="0">
                <a:latin typeface="+mj-lt"/>
              </a:defRPr>
            </a:lvl1pPr>
          </a:lstStyle>
          <a:p>
            <a:pPr rtl="0"/>
            <a:r>
              <a:rPr lang="es-419"/>
              <a:t>Click to edit Master title style</a:t>
            </a:r>
          </a:p>
        </p:txBody>
      </p:sp>
      <p:sp>
        <p:nvSpPr>
          <p:cNvPr id="6" name="Subhead">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styles</a:t>
            </a:r>
          </a:p>
        </p:txBody>
      </p:sp>
      <p:sp>
        <p:nvSpPr>
          <p:cNvPr id="7" name="Slide Number Placeholder 5">
            <a:extLst>
              <a:ext uri="{FF2B5EF4-FFF2-40B4-BE49-F238E27FC236}">
                <a16:creationId xmlns:a16="http://schemas.microsoft.com/office/drawing/2014/main" id="{188D75E0-D3A4-0DF8-8EF3-AE23BDB4210D}"/>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9" name="Date Placeholder 3">
            <a:extLst>
              <a:ext uri="{FF2B5EF4-FFF2-40B4-BE49-F238E27FC236}">
                <a16:creationId xmlns:a16="http://schemas.microsoft.com/office/drawing/2014/main" id="{18723D1B-D9AB-FCBC-4B22-EACF674B9DA1}"/>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8" name="Footer Placeholder 4">
            <a:extLst>
              <a:ext uri="{FF2B5EF4-FFF2-40B4-BE49-F238E27FC236}">
                <a16:creationId xmlns:a16="http://schemas.microsoft.com/office/drawing/2014/main" id="{A15BE334-BB50-12D2-5833-CC85A9D42C57}"/>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10" name="Content 1">
            <a:extLst>
              <a:ext uri="{FF2B5EF4-FFF2-40B4-BE49-F238E27FC236}">
                <a16:creationId xmlns:a16="http://schemas.microsoft.com/office/drawing/2014/main" id="{00FFAC26-5857-E122-0B81-59E7D5339C10}"/>
              </a:ext>
            </a:extLst>
          </p:cNvPr>
          <p:cNvSpPr>
            <a:spLocks noGrp="1"/>
          </p:cNvSpPr>
          <p:nvPr>
            <p:ph idx="16" hasCustomPrompt="1"/>
          </p:nvPr>
        </p:nvSpPr>
        <p:spPr>
          <a:xfrm>
            <a:off x="732891" y="1892808"/>
            <a:ext cx="2777225" cy="2121799"/>
          </a:xfrm>
          <a:prstGeom prst="rect">
            <a:avLst/>
          </a:prstGeom>
        </p:spPr>
        <p:txBody>
          <a:bodyPr wrap="square"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11" name="Content 1">
            <a:extLst>
              <a:ext uri="{FF2B5EF4-FFF2-40B4-BE49-F238E27FC236}">
                <a16:creationId xmlns:a16="http://schemas.microsoft.com/office/drawing/2014/main" id="{88394B79-CDF0-FBBE-2AF8-A32B3E6FFAB1}"/>
              </a:ext>
            </a:extLst>
          </p:cNvPr>
          <p:cNvSpPr>
            <a:spLocks noGrp="1"/>
          </p:cNvSpPr>
          <p:nvPr>
            <p:ph idx="17" hasCustomPrompt="1"/>
          </p:nvPr>
        </p:nvSpPr>
        <p:spPr>
          <a:xfrm>
            <a:off x="4498646" y="1892808"/>
            <a:ext cx="2777225" cy="2121799"/>
          </a:xfrm>
          <a:prstGeom prst="rect">
            <a:avLst/>
          </a:prstGeom>
        </p:spPr>
        <p:txBody>
          <a:bodyPr wrap="square"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12" name="Content 1">
            <a:extLst>
              <a:ext uri="{FF2B5EF4-FFF2-40B4-BE49-F238E27FC236}">
                <a16:creationId xmlns:a16="http://schemas.microsoft.com/office/drawing/2014/main" id="{A0EB4B6D-BA85-676C-2133-C8F0612731C3}"/>
              </a:ext>
            </a:extLst>
          </p:cNvPr>
          <p:cNvSpPr>
            <a:spLocks noGrp="1"/>
          </p:cNvSpPr>
          <p:nvPr>
            <p:ph idx="18" hasCustomPrompt="1"/>
          </p:nvPr>
        </p:nvSpPr>
        <p:spPr>
          <a:xfrm>
            <a:off x="8038259" y="1892808"/>
            <a:ext cx="2777225" cy="2121799"/>
          </a:xfrm>
          <a:prstGeom prst="rect">
            <a:avLst/>
          </a:prstGeom>
        </p:spPr>
        <p:txBody>
          <a:bodyPr wrap="square" rtlCol="0">
            <a:spAutoFit/>
          </a:bodyPr>
          <a:lstStyle>
            <a:lvl1pPr indent="-137160">
              <a:defRPr sz="1400" b="0" i="0">
                <a:latin typeface="+mn-lt"/>
              </a:defRPr>
            </a:lvl1pPr>
            <a:lvl2pPr marL="685800" indent="-137160">
              <a:buFont typeface="Courier New" panose="02070309020205020404" pitchFamily="49" charset="0"/>
              <a:buChar char="o"/>
              <a:defRPr sz="1400" b="0" i="0">
                <a:latin typeface="+mn-lt"/>
              </a:defRPr>
            </a:lvl2pPr>
            <a:lvl3pPr indent="-137160">
              <a:defRPr sz="1400" b="0" i="0">
                <a:latin typeface="+mn-lt"/>
              </a:defRPr>
            </a:lvl3pPr>
            <a:lvl4pPr marL="1600200" indent="-137160">
              <a:buFont typeface="Wingdings" pitchFamily="2" charset="2"/>
              <a:buChar char="§"/>
              <a:defRPr sz="1400" b="0" i="0">
                <a:latin typeface="+mn-lt"/>
              </a:defRPr>
            </a:lvl4pPr>
            <a:lvl5pPr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892086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ebar image - Headline and Copy - 1 column">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C61D30B4-B9C0-C1E9-50DE-C65A0A4E7A00}"/>
              </a:ext>
            </a:extLst>
          </p:cNvPr>
          <p:cNvSpPr>
            <a:spLocks noGrp="1"/>
          </p:cNvSpPr>
          <p:nvPr>
            <p:ph type="pic" sz="quarter" idx="15" hasCustomPrompt="1"/>
          </p:nvPr>
        </p:nvSpPr>
        <p:spPr>
          <a:xfrm>
            <a:off x="314233" y="330072"/>
            <a:ext cx="3739896" cy="5870448"/>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3" name="Title 2">
            <a:extLst>
              <a:ext uri="{FF2B5EF4-FFF2-40B4-BE49-F238E27FC236}">
                <a16:creationId xmlns:a16="http://schemas.microsoft.com/office/drawing/2014/main" id="{947CBE50-239F-39A2-4747-BABAB5C03896}"/>
              </a:ext>
            </a:extLst>
          </p:cNvPr>
          <p:cNvSpPr>
            <a:spLocks noGrp="1"/>
          </p:cNvSpPr>
          <p:nvPr>
            <p:ph type="title" hasCustomPrompt="1"/>
          </p:nvPr>
        </p:nvSpPr>
        <p:spPr>
          <a:xfrm>
            <a:off x="4582846" y="449229"/>
            <a:ext cx="7111551" cy="476250"/>
          </a:xfrm>
          <a:prstGeom prst="rect">
            <a:avLst/>
          </a:prstGeom>
        </p:spPr>
        <p:txBody>
          <a:bodyPr rtlCol="0">
            <a:spAutoFit/>
          </a:bodyPr>
          <a:lstStyle>
            <a:lvl1pPr>
              <a:defRPr b="0" i="0">
                <a:latin typeface="+mj-lt"/>
              </a:defRPr>
            </a:lvl1pPr>
          </a:lstStyle>
          <a:p>
            <a:pPr rtl="0"/>
            <a:r>
              <a:rPr lang="es-419"/>
              <a:t>Click to edit Master title style </a:t>
            </a:r>
          </a:p>
        </p:txBody>
      </p:sp>
      <p:sp>
        <p:nvSpPr>
          <p:cNvPr id="6" name="Subhead">
            <a:extLst>
              <a:ext uri="{FF2B5EF4-FFF2-40B4-BE49-F238E27FC236}">
                <a16:creationId xmlns:a16="http://schemas.microsoft.com/office/drawing/2014/main" id="{E856613C-4FAC-80FE-2D88-7C2A68A58953}"/>
              </a:ext>
            </a:extLst>
          </p:cNvPr>
          <p:cNvSpPr>
            <a:spLocks noGrp="1"/>
          </p:cNvSpPr>
          <p:nvPr>
            <p:ph type="body" sz="quarter" idx="16" hasCustomPrompt="1"/>
          </p:nvPr>
        </p:nvSpPr>
        <p:spPr>
          <a:xfrm>
            <a:off x="4582847" y="1058289"/>
            <a:ext cx="7111551"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8" name="Content">
            <a:extLst>
              <a:ext uri="{FF2B5EF4-FFF2-40B4-BE49-F238E27FC236}">
                <a16:creationId xmlns:a16="http://schemas.microsoft.com/office/drawing/2014/main" id="{86F9416D-9F78-B50D-E9D2-D8F73E8BC232}"/>
              </a:ext>
            </a:extLst>
          </p:cNvPr>
          <p:cNvSpPr>
            <a:spLocks noGrp="1"/>
          </p:cNvSpPr>
          <p:nvPr>
            <p:ph idx="1" hasCustomPrompt="1"/>
          </p:nvPr>
        </p:nvSpPr>
        <p:spPr>
          <a:xfrm>
            <a:off x="4582846" y="1889938"/>
            <a:ext cx="7111551" cy="1884811"/>
          </a:xfrm>
          <a:prstGeom prst="rect">
            <a:avLst/>
          </a:prstGeom>
        </p:spPr>
        <p:txBody>
          <a:bodyPr rtlCol="0">
            <a:spAutoFit/>
          </a:bodyPr>
          <a:lstStyle>
            <a:lvl1pPr marL="137160" indent="-137160">
              <a:defRPr sz="1400" b="0" i="0">
                <a:latin typeface="+mn-lt"/>
              </a:defRPr>
            </a:lvl1pPr>
            <a:lvl2pPr marL="685800" indent="-137160">
              <a:buFont typeface="Courier New" panose="02070309020205020404" pitchFamily="49" charset="0"/>
              <a:buChar char="o"/>
              <a:defRPr sz="1400" b="0" i="0">
                <a:latin typeface="+mn-lt"/>
              </a:defRPr>
            </a:lvl2pPr>
            <a:lvl3pPr marL="1143000" indent="-137160">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2" name="Date Placeholder 3">
            <a:extLst>
              <a:ext uri="{FF2B5EF4-FFF2-40B4-BE49-F238E27FC236}">
                <a16:creationId xmlns:a16="http://schemas.microsoft.com/office/drawing/2014/main" id="{F363A3B6-AF58-61C4-252C-AB6D758F83AC}"/>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2550386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ebar image - Headline and Copy with Graphics">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C61D30B4-B9C0-C1E9-50DE-C65A0A4E7A00}"/>
              </a:ext>
            </a:extLst>
          </p:cNvPr>
          <p:cNvSpPr>
            <a:spLocks noGrp="1"/>
          </p:cNvSpPr>
          <p:nvPr>
            <p:ph type="pic" sz="quarter" idx="15" hasCustomPrompt="1"/>
          </p:nvPr>
        </p:nvSpPr>
        <p:spPr>
          <a:xfrm>
            <a:off x="314233" y="330072"/>
            <a:ext cx="3739896" cy="5870448"/>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10" name="Title">
            <a:extLst>
              <a:ext uri="{FF2B5EF4-FFF2-40B4-BE49-F238E27FC236}">
                <a16:creationId xmlns:a16="http://schemas.microsoft.com/office/drawing/2014/main" id="{F23803FB-ADE6-0BC5-F722-64088E975994}"/>
              </a:ext>
            </a:extLst>
          </p:cNvPr>
          <p:cNvSpPr>
            <a:spLocks noGrp="1"/>
          </p:cNvSpPr>
          <p:nvPr>
            <p:ph sz="quarter" idx="17"/>
          </p:nvPr>
        </p:nvSpPr>
        <p:spPr>
          <a:xfrm>
            <a:off x="4583113" y="419991"/>
            <a:ext cx="7112000" cy="537968"/>
          </a:xfrm>
          <a:prstGeom prst="rect">
            <a:avLst/>
          </a:prstGeom>
        </p:spPr>
        <p:txBody>
          <a:bodyPr lIns="0" rtlCol="0" anchor="ctr" anchorCtr="0">
            <a:spAutoFit/>
          </a:bodyPr>
          <a:lstStyle>
            <a:lvl1pPr marL="91440" indent="0">
              <a:buFontTx/>
              <a:buNone/>
              <a:defRPr sz="2800" b="0" i="0">
                <a:latin typeface="+mj-lt"/>
              </a:defRPr>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rtl="0"/>
            <a:r>
              <a:rPr lang="es-419"/>
              <a:t>Click to edit Master text styles</a:t>
            </a:r>
          </a:p>
        </p:txBody>
      </p:sp>
      <p:sp>
        <p:nvSpPr>
          <p:cNvPr id="6" name="Subhead">
            <a:extLst>
              <a:ext uri="{FF2B5EF4-FFF2-40B4-BE49-F238E27FC236}">
                <a16:creationId xmlns:a16="http://schemas.microsoft.com/office/drawing/2014/main" id="{E856613C-4FAC-80FE-2D88-7C2A68A58953}"/>
              </a:ext>
            </a:extLst>
          </p:cNvPr>
          <p:cNvSpPr>
            <a:spLocks noGrp="1"/>
          </p:cNvSpPr>
          <p:nvPr>
            <p:ph type="body" sz="quarter" idx="16" hasCustomPrompt="1"/>
          </p:nvPr>
        </p:nvSpPr>
        <p:spPr>
          <a:xfrm>
            <a:off x="4582847" y="1058289"/>
            <a:ext cx="7111551"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2" name="Date Placeholder 3">
            <a:extLst>
              <a:ext uri="{FF2B5EF4-FFF2-40B4-BE49-F238E27FC236}">
                <a16:creationId xmlns:a16="http://schemas.microsoft.com/office/drawing/2014/main" id="{F363A3B6-AF58-61C4-252C-AB6D758F83AC}"/>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931384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ebar image - Headline and Copy - 2 column">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C61D30B4-B9C0-C1E9-50DE-C65A0A4E7A00}"/>
              </a:ext>
            </a:extLst>
          </p:cNvPr>
          <p:cNvSpPr>
            <a:spLocks noGrp="1"/>
          </p:cNvSpPr>
          <p:nvPr>
            <p:ph type="pic" sz="quarter" idx="15" hasCustomPrompt="1"/>
          </p:nvPr>
        </p:nvSpPr>
        <p:spPr>
          <a:xfrm>
            <a:off x="314233" y="330072"/>
            <a:ext cx="3739896" cy="5870448"/>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5" name="Title">
            <a:extLst>
              <a:ext uri="{FF2B5EF4-FFF2-40B4-BE49-F238E27FC236}">
                <a16:creationId xmlns:a16="http://schemas.microsoft.com/office/drawing/2014/main" id="{1BCDFAF0-E83F-BD69-9BA7-75EF12319DB0}"/>
              </a:ext>
            </a:extLst>
          </p:cNvPr>
          <p:cNvSpPr>
            <a:spLocks noGrp="1"/>
          </p:cNvSpPr>
          <p:nvPr>
            <p:ph sz="quarter" idx="18"/>
          </p:nvPr>
        </p:nvSpPr>
        <p:spPr>
          <a:xfrm>
            <a:off x="4581144" y="419991"/>
            <a:ext cx="7112000" cy="537968"/>
          </a:xfrm>
          <a:prstGeom prst="rect">
            <a:avLst/>
          </a:prstGeom>
        </p:spPr>
        <p:txBody>
          <a:bodyPr lIns="0" rtlCol="0" anchor="ctr" anchorCtr="0">
            <a:spAutoFit/>
          </a:bodyPr>
          <a:lstStyle>
            <a:lvl1pPr marL="91440" indent="0">
              <a:buFontTx/>
              <a:buNone/>
              <a:defRPr sz="2800" b="0" i="0">
                <a:latin typeface="+mj-lt"/>
              </a:defRPr>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rtl="0"/>
            <a:r>
              <a:rPr lang="es-419"/>
              <a:t>Click to edit Master text styles</a:t>
            </a:r>
          </a:p>
        </p:txBody>
      </p:sp>
      <p:sp>
        <p:nvSpPr>
          <p:cNvPr id="4" name="Subhead">
            <a:extLst>
              <a:ext uri="{FF2B5EF4-FFF2-40B4-BE49-F238E27FC236}">
                <a16:creationId xmlns:a16="http://schemas.microsoft.com/office/drawing/2014/main" id="{DC80E5C3-8824-80B1-6931-9BF07F415A86}"/>
              </a:ext>
            </a:extLst>
          </p:cNvPr>
          <p:cNvSpPr>
            <a:spLocks noGrp="1"/>
          </p:cNvSpPr>
          <p:nvPr>
            <p:ph type="body" sz="quarter" idx="17" hasCustomPrompt="1"/>
          </p:nvPr>
        </p:nvSpPr>
        <p:spPr>
          <a:xfrm>
            <a:off x="4581144" y="1058289"/>
            <a:ext cx="7111551"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16" name="Column 1">
            <a:extLst>
              <a:ext uri="{FF2B5EF4-FFF2-40B4-BE49-F238E27FC236}">
                <a16:creationId xmlns:a16="http://schemas.microsoft.com/office/drawing/2014/main" id="{103A67C6-BD68-79FA-AEC1-85B622E981E7}"/>
              </a:ext>
            </a:extLst>
          </p:cNvPr>
          <p:cNvSpPr>
            <a:spLocks noGrp="1"/>
          </p:cNvSpPr>
          <p:nvPr>
            <p:ph idx="1"/>
          </p:nvPr>
        </p:nvSpPr>
        <p:spPr>
          <a:xfrm>
            <a:off x="4581144" y="1727631"/>
            <a:ext cx="3063875" cy="1041375"/>
          </a:xfrm>
          <a:prstGeom prst="rect">
            <a:avLst/>
          </a:prstGeom>
        </p:spPr>
        <p:txBody>
          <a:bodyPr rtlCol="0">
            <a:spAutoFit/>
          </a:bodyPr>
          <a:lstStyle>
            <a:lvl1pPr>
              <a:defRPr b="0" i="0">
                <a:latin typeface="+mn-lt"/>
              </a:defRPr>
            </a:lvl1pPr>
            <a:lvl2pPr>
              <a:defRPr b="0" i="0">
                <a:latin typeface="+mn-lt"/>
              </a:defRPr>
            </a:lvl2pPr>
            <a:lvl3pPr>
              <a:defRPr b="0" i="0">
                <a:latin typeface="+mn-lt"/>
              </a:defRPr>
            </a:lvl3pPr>
          </a:lstStyle>
          <a:p>
            <a:pPr marL="137160" marR="0" lvl="0"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lang="es-419" sz="1400" b="1" i="0" u="none" strike="noStrike" kern="1200" cap="none" spc="0" normalizeH="0" noProof="0">
                <a:ln>
                  <a:noFill/>
                </a:ln>
                <a:solidFill>
                  <a:schemeClr val="tx2"/>
                </a:solidFill>
                <a:effectLst/>
                <a:uLnTx/>
                <a:uFillTx/>
                <a:latin typeface="Arial" panose="020B0604020202020204" pitchFamily="34" charset="0"/>
                <a:ea typeface="+mn-ea"/>
                <a:cs typeface="Arial" panose="020B0604020202020204" pitchFamily="34" charset="0"/>
              </a:rPr>
              <a:t>Click to edit Master text styles</a:t>
            </a:r>
          </a:p>
          <a:p>
            <a:pPr marL="137160" marR="0" lvl="1"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lang="es-419" sz="1400" b="1" i="0" u="none" strike="noStrike" kern="1200" cap="none" spc="0" normalizeH="0" noProof="0">
                <a:ln>
                  <a:noFill/>
                </a:ln>
                <a:solidFill>
                  <a:schemeClr val="tx2"/>
                </a:solidFill>
                <a:effectLst/>
                <a:uLnTx/>
                <a:uFillTx/>
                <a:latin typeface="Arial" panose="020B0604020202020204" pitchFamily="34" charset="0"/>
                <a:ea typeface="+mn-ea"/>
                <a:cs typeface="Arial" panose="020B0604020202020204" pitchFamily="34" charset="0"/>
              </a:rPr>
              <a:t>Second level</a:t>
            </a:r>
          </a:p>
          <a:p>
            <a:pPr marL="137160" marR="0" lvl="2"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lang="es-419" sz="1400" b="1" i="0" u="none" strike="noStrike" kern="1200" cap="none" spc="0" normalizeH="0" noProof="0">
                <a:ln>
                  <a:noFill/>
                </a:ln>
                <a:solidFill>
                  <a:schemeClr val="tx2"/>
                </a:solidFill>
                <a:effectLst/>
                <a:uLnTx/>
                <a:uFillTx/>
                <a:latin typeface="Arial" panose="020B0604020202020204" pitchFamily="34" charset="0"/>
                <a:ea typeface="+mn-ea"/>
                <a:cs typeface="Arial" panose="020B0604020202020204" pitchFamily="34" charset="0"/>
              </a:rPr>
              <a:t>Third level</a:t>
            </a:r>
          </a:p>
        </p:txBody>
      </p:sp>
      <p:sp>
        <p:nvSpPr>
          <p:cNvPr id="3" name="Column 2">
            <a:extLst>
              <a:ext uri="{FF2B5EF4-FFF2-40B4-BE49-F238E27FC236}">
                <a16:creationId xmlns:a16="http://schemas.microsoft.com/office/drawing/2014/main" id="{1DD8CFC2-5251-8350-EE62-7B7A41AAFB44}"/>
              </a:ext>
            </a:extLst>
          </p:cNvPr>
          <p:cNvSpPr>
            <a:spLocks noGrp="1"/>
          </p:cNvSpPr>
          <p:nvPr>
            <p:ph idx="16"/>
          </p:nvPr>
        </p:nvSpPr>
        <p:spPr>
          <a:xfrm>
            <a:off x="8003608" y="1727631"/>
            <a:ext cx="3063875" cy="1041375"/>
          </a:xfrm>
          <a:prstGeom prst="rect">
            <a:avLst/>
          </a:prstGeom>
        </p:spPr>
        <p:txBody>
          <a:bodyPr rtlCol="0">
            <a:spAutoFit/>
          </a:bodyPr>
          <a:lstStyle>
            <a:lvl1pPr>
              <a:defRPr b="0" i="0">
                <a:latin typeface="TheStan Timbr Regular" panose="020B0503030503020204" pitchFamily="34" charset="77"/>
              </a:defRPr>
            </a:lvl1pPr>
            <a:lvl2pPr>
              <a:defRPr b="0" i="0">
                <a:latin typeface="TheStan Timbr Regular" panose="020B0503030503020204" pitchFamily="34" charset="77"/>
              </a:defRPr>
            </a:lvl2pPr>
            <a:lvl3pPr>
              <a:defRPr b="0" i="0">
                <a:latin typeface="TheStan Timbr Regular" panose="020B0503030503020204" pitchFamily="34" charset="77"/>
              </a:defRPr>
            </a:lvl3pPr>
          </a:lstStyle>
          <a:p>
            <a:pPr marL="137160" marR="0" lvl="0"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lang="es-419" sz="1400" b="1" i="0" u="none" strike="noStrike" kern="1200" cap="none" spc="0" normalizeH="0" noProof="0">
                <a:ln>
                  <a:noFill/>
                </a:ln>
                <a:solidFill>
                  <a:schemeClr val="tx2"/>
                </a:solidFill>
                <a:effectLst/>
                <a:uLnTx/>
                <a:uFillTx/>
                <a:latin typeface="Arial" panose="020B0604020202020204" pitchFamily="34" charset="0"/>
                <a:ea typeface="+mn-ea"/>
                <a:cs typeface="Arial" panose="020B0604020202020204" pitchFamily="34" charset="0"/>
              </a:rPr>
              <a:t>Click to edit Master text styles</a:t>
            </a:r>
          </a:p>
          <a:p>
            <a:pPr marL="137160" marR="0" lvl="1"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lang="es-419" sz="1400" b="1" i="0" u="none" strike="noStrike" kern="1200" cap="none" spc="0" normalizeH="0" noProof="0">
                <a:ln>
                  <a:noFill/>
                </a:ln>
                <a:solidFill>
                  <a:schemeClr val="tx2"/>
                </a:solidFill>
                <a:effectLst/>
                <a:uLnTx/>
                <a:uFillTx/>
                <a:latin typeface="Arial" panose="020B0604020202020204" pitchFamily="34" charset="0"/>
                <a:ea typeface="+mn-ea"/>
                <a:cs typeface="Arial" panose="020B0604020202020204" pitchFamily="34" charset="0"/>
              </a:rPr>
              <a:t>Second level</a:t>
            </a:r>
          </a:p>
          <a:p>
            <a:pPr marL="137160" marR="0" lvl="2" indent="-137160" algn="l" defTabSz="914400" rtl="0" eaLnBrk="1" fontAlgn="auto" latinLnBrk="0" hangingPunct="1">
              <a:lnSpc>
                <a:spcPct val="110000"/>
              </a:lnSpc>
              <a:spcBef>
                <a:spcPts val="0"/>
              </a:spcBef>
              <a:spcAft>
                <a:spcPts val="1000"/>
              </a:spcAft>
              <a:buClrTx/>
              <a:buSzTx/>
              <a:buFont typeface="Arial" panose="020B0604020202020204" pitchFamily="34" charset="0"/>
              <a:buChar char="•"/>
              <a:tabLst/>
              <a:defRPr/>
            </a:pPr>
            <a:r>
              <a:rPr lang="es-419" sz="1400" b="1" i="0" u="none" strike="noStrike" kern="1200" cap="none" spc="0" normalizeH="0" noProof="0">
                <a:ln>
                  <a:noFill/>
                </a:ln>
                <a:solidFill>
                  <a:schemeClr val="tx2"/>
                </a:solidFill>
                <a:effectLst/>
                <a:uLnTx/>
                <a:uFillTx/>
                <a:latin typeface="Arial" panose="020B0604020202020204" pitchFamily="34" charset="0"/>
                <a:ea typeface="+mn-ea"/>
                <a:cs typeface="Arial" panose="020B0604020202020204" pitchFamily="34" charset="0"/>
              </a:rPr>
              <a:t>Third level</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2" name="Date Placeholder 3">
            <a:extLst>
              <a:ext uri="{FF2B5EF4-FFF2-40B4-BE49-F238E27FC236}">
                <a16:creationId xmlns:a16="http://schemas.microsoft.com/office/drawing/2014/main" id="{F363A3B6-AF58-61C4-252C-AB6D758F83AC}"/>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19019800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debar Headline and Copy Blue">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solidFill>
                <a:schemeClr val="bg1"/>
              </a:solidFill>
              <a:latin typeface="TheStan Timbr Regular" panose="020B0503030503020204" pitchFamily="34" charset="77"/>
            </a:endParaRP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892552"/>
          </a:xfrm>
          <a:prstGeom prst="rect">
            <a:avLst/>
          </a:prstGeom>
        </p:spPr>
        <p:txBody>
          <a:bodyPr rtlCol="0">
            <a:spAutoFit/>
          </a:bodyPr>
          <a:lstStyle>
            <a:lvl1pPr>
              <a:lnSpc>
                <a:spcPct val="100000"/>
              </a:lnSpc>
              <a:defRPr sz="2600" b="0" i="0">
                <a:solidFill>
                  <a:schemeClr val="bg1"/>
                </a:solidFill>
                <a:latin typeface="+mj-lt"/>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683520"/>
          </a:xfrm>
          <a:prstGeom prst="rect">
            <a:avLst/>
          </a:prstGeom>
        </p:spPr>
        <p:txBody>
          <a:bodyPr rtlCol="0">
            <a:spAutoFit/>
          </a:bodyPr>
          <a:lstStyle>
            <a:lvl1pPr marL="0" indent="0">
              <a:buNone/>
              <a:defRPr sz="1800" b="0" i="0">
                <a:solidFill>
                  <a:schemeClr val="bg1"/>
                </a:solidFill>
                <a:latin typeface="+mn-lt"/>
              </a:defRPr>
            </a:lvl1pPr>
            <a:lvl2pPr>
              <a:defRPr sz="2000"/>
            </a:lvl2pPr>
            <a:lvl3pPr>
              <a:defRPr sz="2000"/>
            </a:lvl3pPr>
            <a:lvl4pPr>
              <a:defRPr sz="2000"/>
            </a:lvl4pPr>
            <a:lvl5pPr>
              <a:defRPr sz="2000"/>
            </a:lvl5pPr>
          </a:lstStyle>
          <a:p>
            <a:pPr lvl="0" rtl="0"/>
            <a:r>
              <a:rPr lang="es-419"/>
              <a:t>Click to edit Master text style </a:t>
            </a:r>
          </a:p>
        </p:txBody>
      </p:sp>
      <p:sp>
        <p:nvSpPr>
          <p:cNvPr id="25" name="Title">
            <a:extLst>
              <a:ext uri="{FF2B5EF4-FFF2-40B4-BE49-F238E27FC236}">
                <a16:creationId xmlns:a16="http://schemas.microsoft.com/office/drawing/2014/main" id="{A8A7E6D2-D529-A23B-9EEB-8D2C37591A90}"/>
              </a:ext>
            </a:extLst>
          </p:cNvPr>
          <p:cNvSpPr>
            <a:spLocks noGrp="1"/>
          </p:cNvSpPr>
          <p:nvPr>
            <p:ph sz="quarter" idx="16"/>
          </p:nvPr>
        </p:nvSpPr>
        <p:spPr>
          <a:xfrm>
            <a:off x="4583113" y="419991"/>
            <a:ext cx="7112000" cy="537968"/>
          </a:xfrm>
          <a:prstGeom prst="rect">
            <a:avLst/>
          </a:prstGeom>
        </p:spPr>
        <p:txBody>
          <a:bodyPr lIns="0" rtlCol="0" anchor="ctr" anchorCtr="0">
            <a:spAutoFit/>
          </a:bodyPr>
          <a:lstStyle>
            <a:lvl1pPr marL="91440" indent="0">
              <a:buFontTx/>
              <a:buNone/>
              <a:defRPr sz="2800" b="0" i="0">
                <a:latin typeface="+mj-lt"/>
              </a:defRPr>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rtl="0"/>
            <a:r>
              <a:rPr lang="es-419"/>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18" name="Subhead">
            <a:extLst>
              <a:ext uri="{FF2B5EF4-FFF2-40B4-BE49-F238E27FC236}">
                <a16:creationId xmlns:a16="http://schemas.microsoft.com/office/drawing/2014/main" id="{271B59BC-85BF-6CF2-DDC2-9A00AF58EF7C}"/>
              </a:ext>
            </a:extLst>
          </p:cNvPr>
          <p:cNvSpPr>
            <a:spLocks noGrp="1"/>
          </p:cNvSpPr>
          <p:nvPr>
            <p:ph type="body" sz="quarter" idx="15" hasCustomPrompt="1"/>
          </p:nvPr>
        </p:nvSpPr>
        <p:spPr>
          <a:xfrm>
            <a:off x="4582847" y="1058289"/>
            <a:ext cx="7111551"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
        <p:nvSpPr>
          <p:cNvPr id="2" name="Content">
            <a:extLst>
              <a:ext uri="{FF2B5EF4-FFF2-40B4-BE49-F238E27FC236}">
                <a16:creationId xmlns:a16="http://schemas.microsoft.com/office/drawing/2014/main" id="{AC79CC72-05E6-025D-11B2-DB98755A50E2}"/>
              </a:ext>
            </a:extLst>
          </p:cNvPr>
          <p:cNvSpPr>
            <a:spLocks noGrp="1"/>
          </p:cNvSpPr>
          <p:nvPr>
            <p:ph idx="1" hasCustomPrompt="1"/>
          </p:nvPr>
        </p:nvSpPr>
        <p:spPr>
          <a:xfrm>
            <a:off x="4582847" y="1889938"/>
            <a:ext cx="7111550" cy="1884811"/>
          </a:xfrm>
          <a:prstGeom prst="rect">
            <a:avLst/>
          </a:prstGeom>
        </p:spPr>
        <p:txBody>
          <a:bodyPr wrap="square" rtlCol="0">
            <a:spAutoFit/>
          </a:bodyPr>
          <a:lstStyle>
            <a:lvl1pPr marL="182563" indent="-182563">
              <a:buFont typeface="Arial" panose="020B0604020202020204" pitchFamily="34" charset="0"/>
              <a:buChar char="•"/>
              <a:tabLst/>
              <a:defRPr sz="1400" b="0" i="0">
                <a:latin typeface="+mn-lt"/>
              </a:defRPr>
            </a:lvl1pPr>
            <a:lvl2pPr marL="685800" indent="-137160">
              <a:buFont typeface="Courier New" panose="02070309020205020404" pitchFamily="49" charset="0"/>
              <a:buChar char="o"/>
              <a:defRPr sz="1400" b="0" i="0">
                <a:latin typeface="+mn-lt"/>
              </a:defRPr>
            </a:lvl2pPr>
            <a:lvl3pPr marL="1143000" indent="-137160">
              <a:buFont typeface="System Font Regular"/>
              <a:buChar char="⁃"/>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570952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debar Headline and Copy Dk Purple">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B773C305-F07A-4F04-768D-88296B355344}"/>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892552"/>
          </a:xfrm>
          <a:prstGeom prst="rect">
            <a:avLst/>
          </a:prstGeom>
        </p:spPr>
        <p:txBody>
          <a:bodyPr rtlCol="0">
            <a:spAutoFit/>
          </a:bodyPr>
          <a:lstStyle>
            <a:lvl1pPr>
              <a:lnSpc>
                <a:spcPct val="100000"/>
              </a:lnSpc>
              <a:defRPr sz="2600" b="0" i="0">
                <a:solidFill>
                  <a:schemeClr val="bg1"/>
                </a:solidFill>
                <a:latin typeface="+mj-lt"/>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683520"/>
          </a:xfrm>
          <a:prstGeom prst="rect">
            <a:avLst/>
          </a:prstGeom>
        </p:spPr>
        <p:txBody>
          <a:bodyPr rtlCol="0">
            <a:spAutoFit/>
          </a:bodyPr>
          <a:lstStyle>
            <a:lvl1pPr marL="0" indent="0">
              <a:buNone/>
              <a:defRPr sz="1800" b="0" i="0">
                <a:solidFill>
                  <a:schemeClr val="bg1"/>
                </a:solidFill>
                <a:latin typeface="TheStan Timbr Regular"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25" name="Title">
            <a:extLst>
              <a:ext uri="{FF2B5EF4-FFF2-40B4-BE49-F238E27FC236}">
                <a16:creationId xmlns:a16="http://schemas.microsoft.com/office/drawing/2014/main" id="{A8A7E6D2-D529-A23B-9EEB-8D2C37591A90}"/>
              </a:ext>
            </a:extLst>
          </p:cNvPr>
          <p:cNvSpPr>
            <a:spLocks noGrp="1"/>
          </p:cNvSpPr>
          <p:nvPr>
            <p:ph sz="quarter" idx="16"/>
          </p:nvPr>
        </p:nvSpPr>
        <p:spPr>
          <a:xfrm>
            <a:off x="4583113" y="419991"/>
            <a:ext cx="7112000" cy="537968"/>
          </a:xfrm>
          <a:prstGeom prst="rect">
            <a:avLst/>
          </a:prstGeom>
        </p:spPr>
        <p:txBody>
          <a:bodyPr lIns="0" rtlCol="0" anchor="ctr" anchorCtr="0">
            <a:spAutoFit/>
          </a:bodyPr>
          <a:lstStyle>
            <a:lvl1pPr marL="91440" indent="0">
              <a:buFontTx/>
              <a:buNone/>
              <a:defRPr sz="2800" b="0" i="0">
                <a:latin typeface="+mj-lt"/>
              </a:defRPr>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rtl="0"/>
            <a:r>
              <a:rPr lang="es-419"/>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18" name="Subhead">
            <a:extLst>
              <a:ext uri="{FF2B5EF4-FFF2-40B4-BE49-F238E27FC236}">
                <a16:creationId xmlns:a16="http://schemas.microsoft.com/office/drawing/2014/main" id="{271B59BC-85BF-6CF2-DDC2-9A00AF58EF7C}"/>
              </a:ext>
            </a:extLst>
          </p:cNvPr>
          <p:cNvSpPr>
            <a:spLocks noGrp="1"/>
          </p:cNvSpPr>
          <p:nvPr>
            <p:ph type="body" sz="quarter" idx="15" hasCustomPrompt="1"/>
          </p:nvPr>
        </p:nvSpPr>
        <p:spPr>
          <a:xfrm>
            <a:off x="4582847" y="1058289"/>
            <a:ext cx="7111551"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
        <p:nvSpPr>
          <p:cNvPr id="6" name="Content">
            <a:extLst>
              <a:ext uri="{FF2B5EF4-FFF2-40B4-BE49-F238E27FC236}">
                <a16:creationId xmlns:a16="http://schemas.microsoft.com/office/drawing/2014/main" id="{E4E8AC27-944E-89F6-9256-6BA303410626}"/>
              </a:ext>
            </a:extLst>
          </p:cNvPr>
          <p:cNvSpPr>
            <a:spLocks noGrp="1"/>
          </p:cNvSpPr>
          <p:nvPr>
            <p:ph idx="1" hasCustomPrompt="1"/>
          </p:nvPr>
        </p:nvSpPr>
        <p:spPr>
          <a:xfrm>
            <a:off x="4582847" y="1889938"/>
            <a:ext cx="7111550" cy="1884811"/>
          </a:xfrm>
          <a:prstGeom prst="rect">
            <a:avLst/>
          </a:prstGeom>
        </p:spPr>
        <p:txBody>
          <a:bodyPr wrap="square" rtlCol="0">
            <a:spAutoFit/>
          </a:bodyPr>
          <a:lstStyle>
            <a:lvl1pPr marL="182563" indent="-182563">
              <a:buFont typeface="Arial" panose="020B0604020202020204" pitchFamily="34" charset="0"/>
              <a:buChar char="•"/>
              <a:tabLst/>
              <a:defRPr sz="1400" b="0" i="0">
                <a:latin typeface="+mn-lt"/>
              </a:defRPr>
            </a:lvl1pPr>
            <a:lvl2pPr marL="685800" indent="-137160">
              <a:buFont typeface="Courier New" panose="02070309020205020404" pitchFamily="49" charset="0"/>
              <a:buChar char="o"/>
              <a:defRPr sz="1400" b="0" i="0">
                <a:latin typeface="+mn-lt"/>
              </a:defRPr>
            </a:lvl2pPr>
            <a:lvl3pPr marL="1143000" indent="-137160">
              <a:buFont typeface="System Font Regular"/>
              <a:buChar char="⁃"/>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466523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debar Icon and Copy Blue">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solidFill>
                <a:schemeClr val="bg1"/>
              </a:solidFill>
              <a:latin typeface="TheStan Timbr Regular" panose="020B0503030503020204" pitchFamily="34" charset="77"/>
            </a:endParaRP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892552"/>
          </a:xfrm>
          <a:prstGeom prst="rect">
            <a:avLst/>
          </a:prstGeom>
        </p:spPr>
        <p:txBody>
          <a:bodyPr rtlCol="0">
            <a:spAutoFit/>
          </a:bodyPr>
          <a:lstStyle>
            <a:lvl1pPr>
              <a:lnSpc>
                <a:spcPct val="100000"/>
              </a:lnSpc>
              <a:defRPr sz="2600" b="0" i="0">
                <a:solidFill>
                  <a:schemeClr val="bg1"/>
                </a:solidFill>
                <a:latin typeface="TheStan Timbr Bold" panose="020B0503030503020204" pitchFamily="34" charset="77"/>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683520"/>
          </a:xfrm>
          <a:prstGeom prst="rect">
            <a:avLst/>
          </a:prstGeom>
        </p:spPr>
        <p:txBody>
          <a:bodyPr rtlCol="0">
            <a:spAutoFit/>
          </a:bodyPr>
          <a:lstStyle>
            <a:lvl1pPr marL="0" indent="0">
              <a:buNone/>
              <a:defRPr sz="1800" b="0" i="0">
                <a:solidFill>
                  <a:schemeClr val="bg1"/>
                </a:solidFill>
                <a:latin typeface="TheStan Timbr Regular"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16" name="Left picture">
            <a:extLst>
              <a:ext uri="{FF2B5EF4-FFF2-40B4-BE49-F238E27FC236}">
                <a16:creationId xmlns:a16="http://schemas.microsoft.com/office/drawing/2014/main" id="{EDCFDE5D-C106-7282-B747-4F43DA01DC44}"/>
              </a:ext>
            </a:extLst>
          </p:cNvPr>
          <p:cNvSpPr>
            <a:spLocks noGrp="1"/>
          </p:cNvSpPr>
          <p:nvPr>
            <p:ph type="pic" sz="quarter" idx="16" hasCustomPrompt="1"/>
          </p:nvPr>
        </p:nvSpPr>
        <p:spPr>
          <a:xfrm>
            <a:off x="5212417"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17" name="Right picture">
            <a:extLst>
              <a:ext uri="{FF2B5EF4-FFF2-40B4-BE49-F238E27FC236}">
                <a16:creationId xmlns:a16="http://schemas.microsoft.com/office/drawing/2014/main" id="{95A1EC3F-AA14-A6F0-DD12-3800A0081A2E}"/>
              </a:ext>
            </a:extLst>
          </p:cNvPr>
          <p:cNvSpPr>
            <a:spLocks noGrp="1"/>
          </p:cNvSpPr>
          <p:nvPr>
            <p:ph type="pic" sz="quarter" idx="17" hasCustomPrompt="1"/>
          </p:nvPr>
        </p:nvSpPr>
        <p:spPr>
          <a:xfrm>
            <a:off x="9026771"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
        <p:nvSpPr>
          <p:cNvPr id="11" name="Left Content">
            <a:extLst>
              <a:ext uri="{FF2B5EF4-FFF2-40B4-BE49-F238E27FC236}">
                <a16:creationId xmlns:a16="http://schemas.microsoft.com/office/drawing/2014/main" id="{D287A98F-571E-039D-79C1-F7AF0F76EDB9}"/>
              </a:ext>
            </a:extLst>
          </p:cNvPr>
          <p:cNvSpPr>
            <a:spLocks noGrp="1"/>
          </p:cNvSpPr>
          <p:nvPr>
            <p:ph idx="15" hasCustomPrompt="1"/>
          </p:nvPr>
        </p:nvSpPr>
        <p:spPr>
          <a:xfrm>
            <a:off x="4684405" y="2494943"/>
            <a:ext cx="3195638" cy="1884811"/>
          </a:xfrm>
          <a:prstGeom prst="rect">
            <a:avLst/>
          </a:prstGeom>
        </p:spPr>
        <p:txBody>
          <a:bodyPr rtlCol="0">
            <a:spAutoFit/>
          </a:bodyPr>
          <a:lstStyle>
            <a:lvl1pPr marL="137160" indent="-137160">
              <a:defRPr sz="1400" b="0" i="0">
                <a:latin typeface="+mn-lt"/>
              </a:defRPr>
            </a:lvl1pPr>
            <a:lvl2pPr marL="685800" indent="-137160">
              <a:buFont typeface="Courier New" panose="02070309020205020404" pitchFamily="49" charset="0"/>
              <a:buChar char="o"/>
              <a:defRPr sz="1400" b="0" i="0">
                <a:latin typeface="+mn-lt"/>
              </a:defRPr>
            </a:lvl2pPr>
            <a:lvl3pPr marL="1143000" indent="-137160">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13" name="Left Content">
            <a:extLst>
              <a:ext uri="{FF2B5EF4-FFF2-40B4-BE49-F238E27FC236}">
                <a16:creationId xmlns:a16="http://schemas.microsoft.com/office/drawing/2014/main" id="{1BEBD28F-1CD1-7389-AC66-59CA76B82FA5}"/>
              </a:ext>
            </a:extLst>
          </p:cNvPr>
          <p:cNvSpPr>
            <a:spLocks noGrp="1"/>
          </p:cNvSpPr>
          <p:nvPr>
            <p:ph idx="18" hasCustomPrompt="1"/>
          </p:nvPr>
        </p:nvSpPr>
        <p:spPr>
          <a:xfrm>
            <a:off x="8477472" y="2494943"/>
            <a:ext cx="3195638" cy="1884811"/>
          </a:xfrm>
          <a:prstGeom prst="rect">
            <a:avLst/>
          </a:prstGeom>
        </p:spPr>
        <p:txBody>
          <a:bodyPr rtlCol="0">
            <a:spAutoFit/>
          </a:bodyPr>
          <a:lstStyle>
            <a:lvl1pPr marL="137160" indent="-137160">
              <a:defRPr sz="1400" b="0" i="0">
                <a:latin typeface="+mn-lt"/>
              </a:defRPr>
            </a:lvl1pPr>
            <a:lvl2pPr marL="685800" indent="-137160">
              <a:buFont typeface="Courier New" panose="02070309020205020404" pitchFamily="49" charset="0"/>
              <a:buChar char="o"/>
              <a:defRPr sz="1400" b="0" i="0">
                <a:latin typeface="+mn-lt"/>
              </a:defRPr>
            </a:lvl2pPr>
            <a:lvl3pPr marL="1143000" indent="-137160">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2212982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debar Icon and Copy Dk Purple">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34ADCB6B-A3B3-519C-195A-F519D8A73EC5}"/>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194196"/>
            <a:ext cx="3629027" cy="892552"/>
          </a:xfrm>
          <a:prstGeom prst="rect">
            <a:avLst/>
          </a:prstGeom>
        </p:spPr>
        <p:txBody>
          <a:bodyPr rtlCol="0">
            <a:spAutoFit/>
          </a:bodyPr>
          <a:lstStyle>
            <a:lvl1pPr>
              <a:lnSpc>
                <a:spcPct val="100000"/>
              </a:lnSpc>
              <a:defRPr sz="2600" b="0" i="0">
                <a:solidFill>
                  <a:schemeClr val="bg1"/>
                </a:solidFill>
                <a:latin typeface="+mj-lt"/>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1538048"/>
            <a:ext cx="2889500" cy="683520"/>
          </a:xfrm>
          <a:prstGeom prst="rect">
            <a:avLst/>
          </a:prstGeom>
        </p:spPr>
        <p:txBody>
          <a:bodyPr rtlCol="0">
            <a:spAutoFit/>
          </a:bodyPr>
          <a:lstStyle>
            <a:lvl1pPr marL="0" indent="0">
              <a:buNone/>
              <a:defRPr sz="1800" b="0" i="0">
                <a:solidFill>
                  <a:schemeClr val="bg1"/>
                </a:solidFill>
                <a:latin typeface="TheStan Timbr Regular"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16" name="Left picture">
            <a:extLst>
              <a:ext uri="{FF2B5EF4-FFF2-40B4-BE49-F238E27FC236}">
                <a16:creationId xmlns:a16="http://schemas.microsoft.com/office/drawing/2014/main" id="{EDCFDE5D-C106-7282-B747-4F43DA01DC44}"/>
              </a:ext>
            </a:extLst>
          </p:cNvPr>
          <p:cNvSpPr>
            <a:spLocks noGrp="1"/>
          </p:cNvSpPr>
          <p:nvPr>
            <p:ph type="pic" sz="quarter" idx="16" hasCustomPrompt="1"/>
          </p:nvPr>
        </p:nvSpPr>
        <p:spPr>
          <a:xfrm>
            <a:off x="5212417"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12" name="Left Content">
            <a:extLst>
              <a:ext uri="{FF2B5EF4-FFF2-40B4-BE49-F238E27FC236}">
                <a16:creationId xmlns:a16="http://schemas.microsoft.com/office/drawing/2014/main" id="{F5F7B0CF-F895-2A69-A2C3-65B2D435CCA0}"/>
              </a:ext>
            </a:extLst>
          </p:cNvPr>
          <p:cNvSpPr>
            <a:spLocks noGrp="1"/>
          </p:cNvSpPr>
          <p:nvPr>
            <p:ph idx="15" hasCustomPrompt="1"/>
          </p:nvPr>
        </p:nvSpPr>
        <p:spPr>
          <a:xfrm>
            <a:off x="4684405" y="2494943"/>
            <a:ext cx="3195638" cy="1884811"/>
          </a:xfrm>
          <a:prstGeom prst="rect">
            <a:avLst/>
          </a:prstGeom>
        </p:spPr>
        <p:txBody>
          <a:bodyPr rtlCol="0">
            <a:spAutoFit/>
          </a:bodyPr>
          <a:lstStyle>
            <a:lvl1pPr marL="137160" indent="-137160">
              <a:defRPr sz="1400" b="0" i="0">
                <a:latin typeface="+mn-lt"/>
              </a:defRPr>
            </a:lvl1pPr>
            <a:lvl2pPr marL="685800" indent="-137160">
              <a:buFont typeface="Courier New" panose="02070309020205020404" pitchFamily="49" charset="0"/>
              <a:buChar char="o"/>
              <a:defRPr sz="1400" b="0" i="0">
                <a:latin typeface="+mn-lt"/>
              </a:defRPr>
            </a:lvl2pPr>
            <a:lvl3pPr marL="1143000" indent="-137160">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
        <p:nvSpPr>
          <p:cNvPr id="17" name="Right picture">
            <a:extLst>
              <a:ext uri="{FF2B5EF4-FFF2-40B4-BE49-F238E27FC236}">
                <a16:creationId xmlns:a16="http://schemas.microsoft.com/office/drawing/2014/main" id="{95A1EC3F-AA14-A6F0-DD12-3800A0081A2E}"/>
              </a:ext>
            </a:extLst>
          </p:cNvPr>
          <p:cNvSpPr>
            <a:spLocks noGrp="1"/>
          </p:cNvSpPr>
          <p:nvPr>
            <p:ph type="pic" sz="quarter" idx="17" hasCustomPrompt="1"/>
          </p:nvPr>
        </p:nvSpPr>
        <p:spPr>
          <a:xfrm>
            <a:off x="9026771"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
        <p:nvSpPr>
          <p:cNvPr id="6" name="Left Content">
            <a:extLst>
              <a:ext uri="{FF2B5EF4-FFF2-40B4-BE49-F238E27FC236}">
                <a16:creationId xmlns:a16="http://schemas.microsoft.com/office/drawing/2014/main" id="{44004DC9-3932-63A1-BBD2-B3FADD27B20E}"/>
              </a:ext>
            </a:extLst>
          </p:cNvPr>
          <p:cNvSpPr>
            <a:spLocks noGrp="1"/>
          </p:cNvSpPr>
          <p:nvPr>
            <p:ph idx="18" hasCustomPrompt="1"/>
          </p:nvPr>
        </p:nvSpPr>
        <p:spPr>
          <a:xfrm>
            <a:off x="8477472" y="2494943"/>
            <a:ext cx="3195638" cy="1884811"/>
          </a:xfrm>
          <a:prstGeom prst="rect">
            <a:avLst/>
          </a:prstGeom>
        </p:spPr>
        <p:txBody>
          <a:bodyPr rtlCol="0">
            <a:spAutoFit/>
          </a:bodyPr>
          <a:lstStyle>
            <a:lvl1pPr marL="137160" indent="-137160">
              <a:defRPr sz="1400" b="0" i="0">
                <a:latin typeface="+mn-lt"/>
              </a:defRPr>
            </a:lvl1pPr>
            <a:lvl2pPr marL="685800" indent="-137160">
              <a:buFont typeface="Courier New" panose="02070309020205020404" pitchFamily="49" charset="0"/>
              <a:buChar char="o"/>
              <a:defRPr sz="1400" b="0" i="0">
                <a:latin typeface="+mn-lt"/>
              </a:defRPr>
            </a:lvl2pPr>
            <a:lvl3pPr marL="1143000" indent="-137160">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1268595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debar Icon Boxes Blue Graphics">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solidFill>
                <a:schemeClr val="bg1"/>
              </a:solidFill>
              <a:latin typeface="TheStan Timbr Regular" panose="020B0503030503020204" pitchFamily="34" charset="77"/>
            </a:endParaRPr>
          </a:p>
        </p:txBody>
      </p:sp>
      <p:sp>
        <p:nvSpPr>
          <p:cNvPr id="2" name="Picture Placeholder 10">
            <a:extLst>
              <a:ext uri="{FF2B5EF4-FFF2-40B4-BE49-F238E27FC236}">
                <a16:creationId xmlns:a16="http://schemas.microsoft.com/office/drawing/2014/main" id="{E3DF9E7E-DE2E-91E4-523B-A4B4F0DA8B92}"/>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892552"/>
          </a:xfrm>
          <a:prstGeom prst="rect">
            <a:avLst/>
          </a:prstGeom>
        </p:spPr>
        <p:txBody>
          <a:bodyPr rtlCol="0">
            <a:spAutoFit/>
          </a:bodyPr>
          <a:lstStyle>
            <a:lvl1pPr>
              <a:lnSpc>
                <a:spcPct val="100000"/>
              </a:lnSpc>
              <a:defRPr sz="2600" b="0" i="0">
                <a:solidFill>
                  <a:schemeClr val="bg1"/>
                </a:solidFill>
                <a:latin typeface="+mj-lt"/>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683520"/>
          </a:xfrm>
          <a:prstGeom prst="rect">
            <a:avLst/>
          </a:prstGeom>
        </p:spPr>
        <p:txBody>
          <a:bodyPr rtlCol="0">
            <a:spAutoFit/>
          </a:bodyPr>
          <a:lstStyle>
            <a:lvl1pPr marL="0" indent="0">
              <a:buNone/>
              <a:defRPr sz="1800" b="0" i="0">
                <a:solidFill>
                  <a:schemeClr val="bg1"/>
                </a:solidFill>
                <a:latin typeface="+mn-lt"/>
              </a:defRPr>
            </a:lvl1pPr>
            <a:lvl2pPr>
              <a:defRPr sz="2000"/>
            </a:lvl2pPr>
            <a:lvl3pPr>
              <a:defRPr sz="2000"/>
            </a:lvl3pPr>
            <a:lvl4pPr>
              <a:defRPr sz="2000"/>
            </a:lvl4pPr>
            <a:lvl5pPr>
              <a:defRPr sz="2000"/>
            </a:lvl5pPr>
          </a:lstStyle>
          <a:p>
            <a:pPr lvl="0" rtl="0"/>
            <a:r>
              <a:rPr lang="es-419"/>
              <a:t>Click to edit Master text style </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Tree>
    <p:extLst>
      <p:ext uri="{BB962C8B-B14F-4D97-AF65-F5344CB8AC3E}">
        <p14:creationId xmlns:p14="http://schemas.microsoft.com/office/powerpoint/2010/main" val="781595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debar Icon Boxes Dk Purple Graphics">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6C27467A-9A1B-A41C-04CA-57D6B828515F}"/>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10" name="Picture Placeholder 10">
            <a:extLst>
              <a:ext uri="{FF2B5EF4-FFF2-40B4-BE49-F238E27FC236}">
                <a16:creationId xmlns:a16="http://schemas.microsoft.com/office/drawing/2014/main" id="{B8D23594-4ACC-2727-8765-AE3A36C10D0D}"/>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892552"/>
          </a:xfrm>
          <a:prstGeom prst="rect">
            <a:avLst/>
          </a:prstGeom>
        </p:spPr>
        <p:txBody>
          <a:bodyPr rtlCol="0">
            <a:spAutoFit/>
          </a:bodyPr>
          <a:lstStyle>
            <a:lvl1pPr>
              <a:lnSpc>
                <a:spcPct val="100000"/>
              </a:lnSpc>
              <a:defRPr sz="2600" b="0" i="0">
                <a:solidFill>
                  <a:schemeClr val="bg1"/>
                </a:solidFill>
                <a:latin typeface="+mj-lt"/>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683520"/>
          </a:xfrm>
          <a:prstGeom prst="rect">
            <a:avLst/>
          </a:prstGeom>
        </p:spPr>
        <p:txBody>
          <a:bodyPr rtlCol="0">
            <a:spAutoFit/>
          </a:bodyPr>
          <a:lstStyle>
            <a:lvl1pPr marL="0" indent="0">
              <a:buNone/>
              <a:defRPr sz="1800" b="0" i="0">
                <a:solidFill>
                  <a:schemeClr val="bg1"/>
                </a:solidFill>
                <a:latin typeface="+mn-lt"/>
              </a:defRPr>
            </a:lvl1pPr>
            <a:lvl2pPr>
              <a:defRPr sz="2000"/>
            </a:lvl2pPr>
            <a:lvl3pPr>
              <a:defRPr sz="2000"/>
            </a:lvl3pPr>
            <a:lvl4pPr>
              <a:defRPr sz="2000"/>
            </a:lvl4pPr>
            <a:lvl5pPr>
              <a:defRPr sz="2000"/>
            </a:lvl5pPr>
          </a:lstStyle>
          <a:p>
            <a:pPr lvl="0" rtl="0"/>
            <a:r>
              <a:rPr lang="es-419"/>
              <a:t>Click to edit Master text style </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Tree>
    <p:extLst>
      <p:ext uri="{BB962C8B-B14F-4D97-AF65-F5344CB8AC3E}">
        <p14:creationId xmlns:p14="http://schemas.microsoft.com/office/powerpoint/2010/main" val="627042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debar Icon Headline Copy Blue">
    <p:spTree>
      <p:nvGrpSpPr>
        <p:cNvPr id="1" name=""/>
        <p:cNvGrpSpPr/>
        <p:nvPr/>
      </p:nvGrpSpPr>
      <p:grpSpPr>
        <a:xfrm>
          <a:off x="0" y="0"/>
          <a:ext cx="0" cy="0"/>
          <a:chOff x="0" y="0"/>
          <a:chExt cx="0" cy="0"/>
        </a:xfrm>
      </p:grpSpPr>
      <p:sp>
        <p:nvSpPr>
          <p:cNvPr id="6" name="Sidebar background">
            <a:extLst>
              <a:ext uri="{FF2B5EF4-FFF2-40B4-BE49-F238E27FC236}">
                <a16:creationId xmlns:a16="http://schemas.microsoft.com/office/drawing/2014/main" id="{5A7835A1-E476-5C43-B46C-B85D1C56157C}"/>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solidFill>
                <a:schemeClr val="bg1"/>
              </a:solidFill>
              <a:latin typeface="TheStan Timbr Regular" panose="020B0503030503020204" pitchFamily="34" charset="77"/>
            </a:endParaRPr>
          </a:p>
        </p:txBody>
      </p:sp>
      <p:sp>
        <p:nvSpPr>
          <p:cNvPr id="12" name="Picture Placeholder 10">
            <a:extLst>
              <a:ext uri="{FF2B5EF4-FFF2-40B4-BE49-F238E27FC236}">
                <a16:creationId xmlns:a16="http://schemas.microsoft.com/office/drawing/2014/main" id="{6D172662-D1EE-202D-BBFE-48D8E63404AB}"/>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892552"/>
          </a:xfrm>
          <a:prstGeom prst="rect">
            <a:avLst/>
          </a:prstGeom>
        </p:spPr>
        <p:txBody>
          <a:bodyPr rtlCol="0">
            <a:spAutoFit/>
          </a:bodyPr>
          <a:lstStyle>
            <a:lvl1pPr>
              <a:lnSpc>
                <a:spcPct val="100000"/>
              </a:lnSpc>
              <a:defRPr sz="2600" b="0" i="0">
                <a:solidFill>
                  <a:schemeClr val="bg1"/>
                </a:solidFill>
                <a:latin typeface="+mj-lt"/>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683520"/>
          </a:xfrm>
          <a:prstGeom prst="rect">
            <a:avLst/>
          </a:prstGeom>
        </p:spPr>
        <p:txBody>
          <a:bodyPr rtlCol="0">
            <a:spAutoFit/>
          </a:bodyPr>
          <a:lstStyle>
            <a:lvl1pPr marL="0" indent="0">
              <a:buNone/>
              <a:defRPr sz="1800" b="0" i="0">
                <a:solidFill>
                  <a:schemeClr val="bg1"/>
                </a:solidFill>
                <a:latin typeface="+mn-lt"/>
              </a:defRPr>
            </a:lvl1pPr>
            <a:lvl2pPr>
              <a:defRPr sz="2000"/>
            </a:lvl2pPr>
            <a:lvl3pPr>
              <a:defRPr sz="2000"/>
            </a:lvl3pPr>
            <a:lvl4pPr>
              <a:defRPr sz="2000"/>
            </a:lvl4pPr>
            <a:lvl5pPr>
              <a:defRPr sz="2000"/>
            </a:lvl5pPr>
          </a:lstStyle>
          <a:p>
            <a:pPr lvl="0" rtl="0"/>
            <a:r>
              <a:rPr lang="es-419"/>
              <a:t>Click to edit Master text style </a:t>
            </a:r>
          </a:p>
        </p:txBody>
      </p:sp>
      <p:sp>
        <p:nvSpPr>
          <p:cNvPr id="10" name="Title">
            <a:extLst>
              <a:ext uri="{FF2B5EF4-FFF2-40B4-BE49-F238E27FC236}">
                <a16:creationId xmlns:a16="http://schemas.microsoft.com/office/drawing/2014/main" id="{9A8DAD22-CFC6-0959-EBBF-B6273AE64011}"/>
              </a:ext>
            </a:extLst>
          </p:cNvPr>
          <p:cNvSpPr>
            <a:spLocks noGrp="1"/>
          </p:cNvSpPr>
          <p:nvPr>
            <p:ph sz="quarter" idx="17"/>
          </p:nvPr>
        </p:nvSpPr>
        <p:spPr>
          <a:xfrm>
            <a:off x="4583113" y="419991"/>
            <a:ext cx="7112000" cy="537968"/>
          </a:xfrm>
          <a:prstGeom prst="rect">
            <a:avLst/>
          </a:prstGeom>
        </p:spPr>
        <p:txBody>
          <a:bodyPr lIns="0" rtlCol="0" anchor="ctr" anchorCtr="0">
            <a:spAutoFit/>
          </a:bodyPr>
          <a:lstStyle>
            <a:lvl1pPr marL="91440" indent="0">
              <a:buFontTx/>
              <a:buNone/>
              <a:defRPr sz="2800" b="0" i="0">
                <a:latin typeface="+mj-lt"/>
              </a:defRPr>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rtl="0"/>
            <a:r>
              <a:rPr lang="es-419"/>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2" name="Subhead">
            <a:extLst>
              <a:ext uri="{FF2B5EF4-FFF2-40B4-BE49-F238E27FC236}">
                <a16:creationId xmlns:a16="http://schemas.microsoft.com/office/drawing/2014/main" id="{A62B881D-6A58-F8D8-11A7-84AF5316D1F2}"/>
              </a:ext>
            </a:extLst>
          </p:cNvPr>
          <p:cNvSpPr>
            <a:spLocks noGrp="1"/>
          </p:cNvSpPr>
          <p:nvPr>
            <p:ph type="body" sz="quarter" idx="15" hasCustomPrompt="1"/>
          </p:nvPr>
        </p:nvSpPr>
        <p:spPr>
          <a:xfrm>
            <a:off x="4582847" y="1058289"/>
            <a:ext cx="7111551" cy="315151"/>
          </a:xfrm>
          <a:prstGeom prst="rect">
            <a:avLst/>
          </a:prstGeom>
        </p:spPr>
        <p:txBody>
          <a:bodyPr rtlCol="0">
            <a:spAutoFit/>
          </a:bodyPr>
          <a:lstStyle>
            <a:lvl1pPr marL="0" indent="0">
              <a:buNone/>
              <a:defRPr sz="1400" b="0" i="0">
                <a:latin typeface="TheStan Timbr Regular"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
        <p:nvSpPr>
          <p:cNvPr id="11" name="Left Content">
            <a:extLst>
              <a:ext uri="{FF2B5EF4-FFF2-40B4-BE49-F238E27FC236}">
                <a16:creationId xmlns:a16="http://schemas.microsoft.com/office/drawing/2014/main" id="{5076139D-A068-4B98-5702-098B20312FF5}"/>
              </a:ext>
            </a:extLst>
          </p:cNvPr>
          <p:cNvSpPr>
            <a:spLocks noGrp="1"/>
          </p:cNvSpPr>
          <p:nvPr>
            <p:ph idx="18" hasCustomPrompt="1"/>
          </p:nvPr>
        </p:nvSpPr>
        <p:spPr>
          <a:xfrm>
            <a:off x="4582397" y="2071610"/>
            <a:ext cx="7112000" cy="1884811"/>
          </a:xfrm>
          <a:prstGeom prst="rect">
            <a:avLst/>
          </a:prstGeom>
        </p:spPr>
        <p:txBody>
          <a:bodyPr rtlCol="0">
            <a:spAutoFit/>
          </a:bodyPr>
          <a:lstStyle>
            <a:lvl1pPr marL="137160" indent="-137160">
              <a:defRPr sz="1400" b="0" i="0">
                <a:latin typeface="+mn-lt"/>
              </a:defRPr>
            </a:lvl1pPr>
            <a:lvl2pPr marL="685800" indent="-137160">
              <a:buFont typeface="Courier New" panose="02070309020205020404" pitchFamily="49" charset="0"/>
              <a:buChar char="o"/>
              <a:defRPr sz="1400" b="0" i="0">
                <a:latin typeface="+mn-lt"/>
              </a:defRPr>
            </a:lvl2pPr>
            <a:lvl3pPr marL="1143000" indent="-137160">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2658055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debar Icon Headline Copy Dk Purple">
    <p:spTree>
      <p:nvGrpSpPr>
        <p:cNvPr id="1" name=""/>
        <p:cNvGrpSpPr/>
        <p:nvPr/>
      </p:nvGrpSpPr>
      <p:grpSpPr>
        <a:xfrm>
          <a:off x="0" y="0"/>
          <a:ext cx="0" cy="0"/>
          <a:chOff x="0" y="0"/>
          <a:chExt cx="0" cy="0"/>
        </a:xfrm>
      </p:grpSpPr>
      <p:sp>
        <p:nvSpPr>
          <p:cNvPr id="2" name="Sidebar background">
            <a:extLst>
              <a:ext uri="{FF2B5EF4-FFF2-40B4-BE49-F238E27FC236}">
                <a16:creationId xmlns:a16="http://schemas.microsoft.com/office/drawing/2014/main" id="{6C27467A-9A1B-A41C-04CA-57D6B828515F}"/>
              </a:ext>
              <a:ext uri="{C183D7F6-B498-43B3-948B-1728B52AA6E4}">
                <adec:decorative xmlns:adec="http://schemas.microsoft.com/office/drawing/2017/decorative" val="1"/>
              </a:ext>
            </a:extLst>
          </p:cNvPr>
          <p:cNvSpPr/>
          <p:nvPr userDrawn="1"/>
        </p:nvSpPr>
        <p:spPr>
          <a:xfrm>
            <a:off x="0" y="0"/>
            <a:ext cx="4197927" cy="6858000"/>
          </a:xfrm>
          <a:prstGeom prst="roundRect">
            <a:avLst>
              <a:gd name="adj" fmla="val 0"/>
            </a:avLst>
          </a:prstGeom>
          <a:solidFill>
            <a:srgbClr val="22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14" name="Picture Placeholder 10">
            <a:extLst>
              <a:ext uri="{FF2B5EF4-FFF2-40B4-BE49-F238E27FC236}">
                <a16:creationId xmlns:a16="http://schemas.microsoft.com/office/drawing/2014/main" id="{892348DD-7A73-7FD6-0C49-A153D1AECF51}"/>
              </a:ext>
            </a:extLst>
          </p:cNvPr>
          <p:cNvSpPr>
            <a:spLocks noGrp="1"/>
          </p:cNvSpPr>
          <p:nvPr>
            <p:ph type="pic" sz="quarter" idx="16" hasCustomPrompt="1"/>
          </p:nvPr>
        </p:nvSpPr>
        <p:spPr>
          <a:xfrm>
            <a:off x="895192" y="484406"/>
            <a:ext cx="2139614" cy="1719155"/>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7" name="Sidebar Title">
            <a:extLst>
              <a:ext uri="{FF2B5EF4-FFF2-40B4-BE49-F238E27FC236}">
                <a16:creationId xmlns:a16="http://schemas.microsoft.com/office/drawing/2014/main" id="{C758AA3A-6143-B012-91F2-8AABBEA8E277}"/>
              </a:ext>
            </a:extLst>
          </p:cNvPr>
          <p:cNvSpPr>
            <a:spLocks noGrp="1"/>
          </p:cNvSpPr>
          <p:nvPr>
            <p:ph type="title"/>
          </p:nvPr>
        </p:nvSpPr>
        <p:spPr>
          <a:xfrm>
            <a:off x="384920" y="2494943"/>
            <a:ext cx="3629027" cy="892552"/>
          </a:xfrm>
          <a:prstGeom prst="rect">
            <a:avLst/>
          </a:prstGeom>
        </p:spPr>
        <p:txBody>
          <a:bodyPr rtlCol="0">
            <a:spAutoFit/>
          </a:bodyPr>
          <a:lstStyle>
            <a:lvl1pPr>
              <a:lnSpc>
                <a:spcPct val="100000"/>
              </a:lnSpc>
              <a:defRPr sz="2600" b="0" i="0">
                <a:solidFill>
                  <a:schemeClr val="bg1"/>
                </a:solidFill>
                <a:latin typeface="+mj-lt"/>
              </a:defRPr>
            </a:lvl1pPr>
          </a:lstStyle>
          <a:p>
            <a:pPr rtl="0">
              <a:spcAft>
                <a:spcPts val="1000"/>
              </a:spcAft>
            </a:pPr>
            <a:r>
              <a:rPr lang="es-419" sz="2600" b="1">
                <a:solidFill>
                  <a:schemeClr val="bg1"/>
                </a:solidFill>
              </a:rPr>
              <a:t>Click to edit Master title style</a:t>
            </a:r>
          </a:p>
        </p:txBody>
      </p:sp>
      <p:sp>
        <p:nvSpPr>
          <p:cNvPr id="15" name="Sidebar Text">
            <a:extLst>
              <a:ext uri="{FF2B5EF4-FFF2-40B4-BE49-F238E27FC236}">
                <a16:creationId xmlns:a16="http://schemas.microsoft.com/office/drawing/2014/main" id="{5878B49C-ED92-AE59-85FA-5C2FC0E0527E}"/>
              </a:ext>
            </a:extLst>
          </p:cNvPr>
          <p:cNvSpPr>
            <a:spLocks noGrp="1"/>
          </p:cNvSpPr>
          <p:nvPr>
            <p:ph type="body" sz="quarter" idx="14" hasCustomPrompt="1"/>
          </p:nvPr>
        </p:nvSpPr>
        <p:spPr>
          <a:xfrm>
            <a:off x="612648" y="3838795"/>
            <a:ext cx="2889500" cy="683520"/>
          </a:xfrm>
          <a:prstGeom prst="rect">
            <a:avLst/>
          </a:prstGeom>
        </p:spPr>
        <p:txBody>
          <a:bodyPr rtlCol="0">
            <a:spAutoFit/>
          </a:bodyPr>
          <a:lstStyle>
            <a:lvl1pPr marL="0" indent="0">
              <a:buNone/>
              <a:defRPr sz="1800" b="0" i="0">
                <a:solidFill>
                  <a:schemeClr val="bg1"/>
                </a:solidFill>
                <a:latin typeface="TheStan Timbr Regular"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10" name="Title">
            <a:extLst>
              <a:ext uri="{FF2B5EF4-FFF2-40B4-BE49-F238E27FC236}">
                <a16:creationId xmlns:a16="http://schemas.microsoft.com/office/drawing/2014/main" id="{E5568B1E-1292-D764-5149-15F630168FD0}"/>
              </a:ext>
            </a:extLst>
          </p:cNvPr>
          <p:cNvSpPr>
            <a:spLocks noGrp="1"/>
          </p:cNvSpPr>
          <p:nvPr>
            <p:ph sz="quarter" idx="17"/>
          </p:nvPr>
        </p:nvSpPr>
        <p:spPr>
          <a:xfrm>
            <a:off x="4583113" y="419991"/>
            <a:ext cx="7112000" cy="537968"/>
          </a:xfrm>
          <a:prstGeom prst="rect">
            <a:avLst/>
          </a:prstGeom>
        </p:spPr>
        <p:txBody>
          <a:bodyPr lIns="0" rtlCol="0" anchor="ctr" anchorCtr="0">
            <a:spAutoFit/>
          </a:bodyPr>
          <a:lstStyle>
            <a:lvl1pPr marL="91440" indent="0">
              <a:buFontTx/>
              <a:buNone/>
              <a:defRPr sz="2800" b="0" i="0">
                <a:latin typeface="+mj-lt"/>
              </a:defRPr>
            </a:lvl1pPr>
            <a:lvl2pPr marL="548640" indent="0">
              <a:buFontTx/>
              <a:buNone/>
              <a:defRPr sz="2800" b="1"/>
            </a:lvl2pPr>
            <a:lvl3pPr marL="1005840" indent="0">
              <a:buFontTx/>
              <a:buNone/>
              <a:defRPr sz="2800" b="1"/>
            </a:lvl3pPr>
            <a:lvl4pPr marL="1463040" indent="0">
              <a:buFontTx/>
              <a:buNone/>
              <a:defRPr sz="2800" b="1"/>
            </a:lvl4pPr>
            <a:lvl5pPr marL="1920240" indent="0">
              <a:buFontTx/>
              <a:buNone/>
              <a:defRPr sz="2800" b="1"/>
            </a:lvl5pPr>
          </a:lstStyle>
          <a:p>
            <a:pPr lvl="0" rtl="0"/>
            <a:r>
              <a:rPr lang="es-419"/>
              <a:t>Click to edit Master text styles</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bg1"/>
                </a:solidFill>
              </a:defRPr>
            </a:lvl1pPr>
          </a:lstStyle>
          <a:p>
            <a:pPr rtl="0">
              <a:defRPr/>
            </a:pPr>
            <a:fld id="{73EF3F73-D8BE-1D4F-8F0C-03C5EC803F68}" type="slidenum">
              <a:rPr lang="en-US" smtClean="0"/>
              <a:pPr rtl="0">
                <a:defRPr/>
              </a:pPr>
              <a:t>‹#›</a:t>
            </a:fld>
            <a:endParaRPr lang="en-US"/>
          </a:p>
        </p:txBody>
      </p:sp>
      <p:sp>
        <p:nvSpPr>
          <p:cNvPr id="6" name="Subhead">
            <a:extLst>
              <a:ext uri="{FF2B5EF4-FFF2-40B4-BE49-F238E27FC236}">
                <a16:creationId xmlns:a16="http://schemas.microsoft.com/office/drawing/2014/main" id="{5620A823-7D98-9A02-DFCF-2B716D447167}"/>
              </a:ext>
            </a:extLst>
          </p:cNvPr>
          <p:cNvSpPr>
            <a:spLocks noGrp="1"/>
          </p:cNvSpPr>
          <p:nvPr>
            <p:ph type="body" sz="quarter" idx="15" hasCustomPrompt="1"/>
          </p:nvPr>
        </p:nvSpPr>
        <p:spPr>
          <a:xfrm>
            <a:off x="4582847" y="1058289"/>
            <a:ext cx="7111551" cy="315151"/>
          </a:xfrm>
          <a:prstGeom prst="rect">
            <a:avLst/>
          </a:prstGeom>
        </p:spPr>
        <p:txBody>
          <a:bodyPr rtlCol="0">
            <a:spAutoFit/>
          </a:bodyPr>
          <a:lstStyle>
            <a:lvl1pPr marL="0" indent="0">
              <a:buNone/>
              <a:defRPr sz="1400" b="0" i="0">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Click to edit Master text style </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bg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bg1"/>
                </a:solidFill>
              </a:defRPr>
            </a:lvl1pPr>
          </a:lstStyle>
          <a:p>
            <a:pPr rtl="0">
              <a:defRPr/>
            </a:pPr>
            <a:endParaRPr lang="en-US"/>
          </a:p>
        </p:txBody>
      </p:sp>
      <p:sp>
        <p:nvSpPr>
          <p:cNvPr id="11" name="Left Content">
            <a:extLst>
              <a:ext uri="{FF2B5EF4-FFF2-40B4-BE49-F238E27FC236}">
                <a16:creationId xmlns:a16="http://schemas.microsoft.com/office/drawing/2014/main" id="{036E6BDD-1FF7-7972-500E-A0052EDC87AF}"/>
              </a:ext>
            </a:extLst>
          </p:cNvPr>
          <p:cNvSpPr>
            <a:spLocks noGrp="1"/>
          </p:cNvSpPr>
          <p:nvPr>
            <p:ph idx="18" hasCustomPrompt="1"/>
          </p:nvPr>
        </p:nvSpPr>
        <p:spPr>
          <a:xfrm>
            <a:off x="4582397" y="2071610"/>
            <a:ext cx="7112000" cy="1884811"/>
          </a:xfrm>
          <a:prstGeom prst="rect">
            <a:avLst/>
          </a:prstGeom>
        </p:spPr>
        <p:txBody>
          <a:bodyPr rtlCol="0">
            <a:spAutoFit/>
          </a:bodyPr>
          <a:lstStyle>
            <a:lvl1pPr marL="137160" indent="-137160">
              <a:defRPr sz="1400" b="0" i="0">
                <a:latin typeface="+mn-lt"/>
              </a:defRPr>
            </a:lvl1pPr>
            <a:lvl2pPr marL="685800" indent="-137160">
              <a:buFont typeface="Courier New" panose="02070309020205020404" pitchFamily="49" charset="0"/>
              <a:buChar char="o"/>
              <a:defRPr sz="1400" b="0" i="0">
                <a:latin typeface="+mn-lt"/>
              </a:defRPr>
            </a:lvl2pPr>
            <a:lvl3pPr marL="1143000" indent="-137160">
              <a:defRPr sz="1400" b="0" i="0">
                <a:latin typeface="+mn-lt"/>
              </a:defRPr>
            </a:lvl3pPr>
            <a:lvl4pPr marL="1600200" indent="-137160">
              <a:buFont typeface="Wingdings" pitchFamily="2" charset="2"/>
              <a:buChar char="§"/>
              <a:defRPr sz="1400" b="0" i="0">
                <a:latin typeface="+mn-lt"/>
              </a:defRPr>
            </a:lvl4pPr>
            <a:lvl5pPr marL="2057400" indent="-137160">
              <a:defRPr sz="1400" b="0" i="0">
                <a:latin typeface="+mn-lt"/>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s-419"/>
              <a:t>Click to edit Master text style </a:t>
            </a:r>
          </a:p>
          <a:p>
            <a:pPr lvl="0" rtl="0"/>
            <a:r>
              <a:rPr lang="es-419"/>
              <a:t>First level</a:t>
            </a:r>
          </a:p>
          <a:p>
            <a:pPr lvl="1" rtl="0"/>
            <a:r>
              <a:rPr lang="es-419"/>
              <a:t>Second level</a:t>
            </a:r>
          </a:p>
          <a:p>
            <a:pPr lvl="2" rtl="0"/>
            <a:r>
              <a:rPr lang="es-419"/>
              <a:t>Third level</a:t>
            </a:r>
          </a:p>
          <a:p>
            <a:pPr lvl="3" rtl="0"/>
            <a:r>
              <a:rPr lang="es-419"/>
              <a:t>Fourth level</a:t>
            </a:r>
          </a:p>
          <a:p>
            <a:pPr lvl="4" rtl="0"/>
            <a:r>
              <a:rPr lang="es-419"/>
              <a:t>Fifth level</a:t>
            </a:r>
          </a:p>
        </p:txBody>
      </p:sp>
    </p:spTree>
    <p:extLst>
      <p:ext uri="{BB962C8B-B14F-4D97-AF65-F5344CB8AC3E}">
        <p14:creationId xmlns:p14="http://schemas.microsoft.com/office/powerpoint/2010/main" val="28631750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debar Photo">
    <p:spTree>
      <p:nvGrpSpPr>
        <p:cNvPr id="1" name=""/>
        <p:cNvGrpSpPr/>
        <p:nvPr/>
      </p:nvGrpSpPr>
      <p:grpSpPr>
        <a:xfrm>
          <a:off x="0" y="0"/>
          <a:ext cx="0" cy="0"/>
          <a:chOff x="0" y="0"/>
          <a:chExt cx="0" cy="0"/>
        </a:xfrm>
      </p:grpSpPr>
      <p:sp>
        <p:nvSpPr>
          <p:cNvPr id="2" name="Sidebar title">
            <a:extLst>
              <a:ext uri="{FF2B5EF4-FFF2-40B4-BE49-F238E27FC236}">
                <a16:creationId xmlns:a16="http://schemas.microsoft.com/office/drawing/2014/main" id="{714163A6-334F-E651-2CF7-8A55F11CEFF1}"/>
              </a:ext>
            </a:extLst>
          </p:cNvPr>
          <p:cNvSpPr>
            <a:spLocks noGrp="1"/>
          </p:cNvSpPr>
          <p:nvPr>
            <p:ph type="title"/>
          </p:nvPr>
        </p:nvSpPr>
        <p:spPr>
          <a:xfrm>
            <a:off x="310896" y="296328"/>
            <a:ext cx="3626622" cy="867930"/>
          </a:xfrm>
          <a:prstGeom prst="rect">
            <a:avLst/>
          </a:prstGeom>
        </p:spPr>
        <p:txBody>
          <a:bodyPr rtlCol="0">
            <a:spAutoFit/>
          </a:bodyPr>
          <a:lstStyle>
            <a:lvl1pPr>
              <a:defRPr b="0" i="0">
                <a:solidFill>
                  <a:schemeClr val="tx2"/>
                </a:solidFill>
                <a:latin typeface="+mj-lt"/>
              </a:defRPr>
            </a:lvl1pPr>
          </a:lstStyle>
          <a:p>
            <a:pPr rtl="0"/>
            <a:r>
              <a:rPr lang="es-419"/>
              <a:t>Click to edit Master title style</a:t>
            </a:r>
          </a:p>
        </p:txBody>
      </p:sp>
      <p:sp>
        <p:nvSpPr>
          <p:cNvPr id="12" name="Sidebar Text">
            <a:extLst>
              <a:ext uri="{FF2B5EF4-FFF2-40B4-BE49-F238E27FC236}">
                <a16:creationId xmlns:a16="http://schemas.microsoft.com/office/drawing/2014/main" id="{6729BBF3-871D-AF25-6237-93FD5AFDF65B}"/>
              </a:ext>
            </a:extLst>
          </p:cNvPr>
          <p:cNvSpPr>
            <a:spLocks noGrp="1"/>
          </p:cNvSpPr>
          <p:nvPr>
            <p:ph type="body" sz="quarter" idx="14" hasCustomPrompt="1"/>
          </p:nvPr>
        </p:nvSpPr>
        <p:spPr>
          <a:xfrm>
            <a:off x="612648" y="1538048"/>
            <a:ext cx="2889500" cy="683520"/>
          </a:xfrm>
          <a:prstGeom prst="rect">
            <a:avLst/>
          </a:prstGeom>
        </p:spPr>
        <p:txBody>
          <a:bodyPr rtlCol="0">
            <a:spAutoFit/>
          </a:bodyPr>
          <a:lstStyle>
            <a:lvl1pPr marL="0" indent="0">
              <a:buNone/>
              <a:defRPr sz="1800" b="0" i="0">
                <a:solidFill>
                  <a:schemeClr val="tx1"/>
                </a:solidFill>
                <a:latin typeface="+mn-lt"/>
              </a:defRPr>
            </a:lvl1pPr>
            <a:lvl2pPr>
              <a:defRPr sz="2000"/>
            </a:lvl2pPr>
            <a:lvl3pPr>
              <a:defRPr sz="2000"/>
            </a:lvl3pPr>
            <a:lvl4pPr>
              <a:defRPr sz="2000"/>
            </a:lvl4pPr>
            <a:lvl5pPr>
              <a:defRPr sz="2000"/>
            </a:lvl5pPr>
          </a:lstStyle>
          <a:p>
            <a:pPr lvl="0" rtl="0"/>
            <a:r>
              <a:rPr lang="es-419"/>
              <a:t>Click to edit Master text style </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tx1"/>
                </a:solidFill>
              </a:defRPr>
            </a:lvl1pPr>
          </a:lstStyle>
          <a:p>
            <a:pPr rtl="0">
              <a:defRPr/>
            </a:pPr>
            <a:fld id="{73EF3F73-D8BE-1D4F-8F0C-03C5EC803F68}" type="slidenum">
              <a:rPr lang="en-US" smtClean="0"/>
              <a:pPr rtl="0">
                <a:defRPr/>
              </a:pPr>
              <a:t>‹#›</a:t>
            </a:fld>
            <a:endParaRPr lang="en-US"/>
          </a:p>
        </p:txBody>
      </p:sp>
      <p:sp>
        <p:nvSpPr>
          <p:cNvPr id="14" name="Picture Placeholder 13">
            <a:extLst>
              <a:ext uri="{FF2B5EF4-FFF2-40B4-BE49-F238E27FC236}">
                <a16:creationId xmlns:a16="http://schemas.microsoft.com/office/drawing/2014/main" id="{AAAC4A3C-CE21-3EDB-4BD3-9A586878CE02}"/>
              </a:ext>
            </a:extLst>
          </p:cNvPr>
          <p:cNvSpPr>
            <a:spLocks noGrp="1"/>
          </p:cNvSpPr>
          <p:nvPr>
            <p:ph type="pic" sz="quarter" idx="15"/>
          </p:nvPr>
        </p:nvSpPr>
        <p:spPr>
          <a:xfrm>
            <a:off x="4194175" y="0"/>
            <a:ext cx="7997825" cy="6858000"/>
          </a:xfrm>
          <a:prstGeom prst="rect">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icon to add picture</a:t>
            </a:r>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tx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tx1"/>
                </a:solidFill>
              </a:defRPr>
            </a:lvl1pPr>
          </a:lstStyle>
          <a:p>
            <a:pPr rtl="0">
              <a:defRPr/>
            </a:pPr>
            <a:endParaRPr lang="en-US"/>
          </a:p>
        </p:txBody>
      </p:sp>
      <p:pic>
        <p:nvPicPr>
          <p:cNvPr id="8" name="The Standard Logo" descr="The Standard logo">
            <a:extLst>
              <a:ext uri="{FF2B5EF4-FFF2-40B4-BE49-F238E27FC236}">
                <a16:creationId xmlns:a16="http://schemas.microsoft.com/office/drawing/2014/main" id="{E5A085DD-FFED-9E45-BEB5-D2AD102974E4}"/>
              </a:ext>
            </a:extLst>
          </p:cNvPr>
          <p:cNvPicPr>
            <a:picLocks noChangeAspect="1"/>
          </p:cNvPicPr>
          <p:nvPr userDrawn="1"/>
        </p:nvPicPr>
        <p:blipFill rotWithShape="1">
          <a:blip r:embed="rId2"/>
          <a:srcRect l="19360" t="10895" r="18856" b="12424"/>
          <a:stretch/>
        </p:blipFill>
        <p:spPr>
          <a:xfrm>
            <a:off x="10850660" y="5944701"/>
            <a:ext cx="987737" cy="689570"/>
          </a:xfrm>
          <a:prstGeom prst="rect">
            <a:avLst/>
          </a:prstGeom>
        </p:spPr>
      </p:pic>
    </p:spTree>
    <p:extLst>
      <p:ext uri="{BB962C8B-B14F-4D97-AF65-F5344CB8AC3E}">
        <p14:creationId xmlns:p14="http://schemas.microsoft.com/office/powerpoint/2010/main" val="3262870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debar Stats Photo">
    <p:spTree>
      <p:nvGrpSpPr>
        <p:cNvPr id="1" name=""/>
        <p:cNvGrpSpPr/>
        <p:nvPr/>
      </p:nvGrpSpPr>
      <p:grpSpPr>
        <a:xfrm>
          <a:off x="0" y="0"/>
          <a:ext cx="0" cy="0"/>
          <a:chOff x="0" y="0"/>
          <a:chExt cx="0" cy="0"/>
        </a:xfrm>
      </p:grpSpPr>
      <p:sp>
        <p:nvSpPr>
          <p:cNvPr id="7" name="Stat 1">
            <a:extLst>
              <a:ext uri="{FF2B5EF4-FFF2-40B4-BE49-F238E27FC236}">
                <a16:creationId xmlns:a16="http://schemas.microsoft.com/office/drawing/2014/main" id="{864BE139-AC8A-7833-C02C-D34337E4259A}"/>
              </a:ext>
            </a:extLst>
          </p:cNvPr>
          <p:cNvSpPr>
            <a:spLocks noGrp="1"/>
          </p:cNvSpPr>
          <p:nvPr>
            <p:ph type="body" sz="quarter" idx="14" hasCustomPrompt="1"/>
          </p:nvPr>
        </p:nvSpPr>
        <p:spPr>
          <a:xfrm>
            <a:off x="612648" y="210170"/>
            <a:ext cx="2889500" cy="951864"/>
          </a:xfrm>
          <a:prstGeom prst="rect">
            <a:avLst/>
          </a:prstGeom>
        </p:spPr>
        <p:txBody>
          <a:bodyPr rtlCol="0" anchor="ctr" anchorCtr="0">
            <a:spAutoFit/>
          </a:bodyPr>
          <a:lstStyle>
            <a:lvl1pPr marL="0" indent="0">
              <a:buNone/>
              <a:defRPr sz="5400" b="0" i="0">
                <a:solidFill>
                  <a:schemeClr val="tx2"/>
                </a:solidFill>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a:t>
            </a:r>
          </a:p>
        </p:txBody>
      </p:sp>
      <p:sp>
        <p:nvSpPr>
          <p:cNvPr id="9" name="Stat 1 text">
            <a:extLst>
              <a:ext uri="{FF2B5EF4-FFF2-40B4-BE49-F238E27FC236}">
                <a16:creationId xmlns:a16="http://schemas.microsoft.com/office/drawing/2014/main" id="{D1624E5A-D8A8-0E0A-D01B-C233B4DD38BB}"/>
              </a:ext>
            </a:extLst>
          </p:cNvPr>
          <p:cNvSpPr>
            <a:spLocks noGrp="1"/>
          </p:cNvSpPr>
          <p:nvPr>
            <p:ph type="body" sz="quarter" idx="16" hasCustomPrompt="1"/>
          </p:nvPr>
        </p:nvSpPr>
        <p:spPr>
          <a:xfrm>
            <a:off x="612648" y="1061070"/>
            <a:ext cx="2889500" cy="315151"/>
          </a:xfrm>
          <a:prstGeom prst="rect">
            <a:avLst/>
          </a:prstGeom>
        </p:spPr>
        <p:txBody>
          <a:bodyPr rtlCol="0">
            <a:spAutoFit/>
          </a:bodyPr>
          <a:lstStyle>
            <a:lvl1pPr marL="0" indent="0">
              <a:buNone/>
              <a:defRPr sz="1400" b="0" i="0">
                <a:solidFill>
                  <a:schemeClr val="tx1"/>
                </a:solidFill>
                <a:latin typeface="+mn-lt"/>
              </a:defRPr>
            </a:lvl1pPr>
            <a:lvl2pPr>
              <a:defRPr sz="2000"/>
            </a:lvl2pPr>
            <a:lvl3pPr>
              <a:defRPr sz="2000"/>
            </a:lvl3pPr>
            <a:lvl4pPr>
              <a:defRPr sz="2000"/>
            </a:lvl4pPr>
            <a:lvl5pPr>
              <a:defRPr sz="2000"/>
            </a:lvl5pPr>
          </a:lstStyle>
          <a:p>
            <a:pPr lvl="0" rtl="0"/>
            <a:r>
              <a:rPr lang="es-419"/>
              <a:t>Add your text here.</a:t>
            </a:r>
          </a:p>
        </p:txBody>
      </p:sp>
      <p:sp>
        <p:nvSpPr>
          <p:cNvPr id="18" name="Stat 2">
            <a:extLst>
              <a:ext uri="{FF2B5EF4-FFF2-40B4-BE49-F238E27FC236}">
                <a16:creationId xmlns:a16="http://schemas.microsoft.com/office/drawing/2014/main" id="{196FC847-8273-3636-8952-4FAEEE2D7082}"/>
              </a:ext>
            </a:extLst>
          </p:cNvPr>
          <p:cNvSpPr>
            <a:spLocks noGrp="1"/>
          </p:cNvSpPr>
          <p:nvPr>
            <p:ph type="body" sz="quarter" idx="19" hasCustomPrompt="1"/>
          </p:nvPr>
        </p:nvSpPr>
        <p:spPr>
          <a:xfrm>
            <a:off x="612648" y="2212591"/>
            <a:ext cx="2889500" cy="951864"/>
          </a:xfrm>
          <a:prstGeom prst="rect">
            <a:avLst/>
          </a:prstGeom>
        </p:spPr>
        <p:txBody>
          <a:bodyPr rtlCol="0" anchor="ctr" anchorCtr="0">
            <a:spAutoFit/>
          </a:bodyPr>
          <a:lstStyle>
            <a:lvl1pPr marL="0" indent="0">
              <a:buNone/>
              <a:defRPr sz="5400" b="0" i="0">
                <a:solidFill>
                  <a:schemeClr val="tx2"/>
                </a:solidFill>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a:t>
            </a:r>
          </a:p>
        </p:txBody>
      </p:sp>
      <p:sp>
        <p:nvSpPr>
          <p:cNvPr id="19" name="Stat 2 text">
            <a:extLst>
              <a:ext uri="{FF2B5EF4-FFF2-40B4-BE49-F238E27FC236}">
                <a16:creationId xmlns:a16="http://schemas.microsoft.com/office/drawing/2014/main" id="{5CB9E60C-DB7E-051B-9E41-A2DFA9FB0EA4}"/>
              </a:ext>
            </a:extLst>
          </p:cNvPr>
          <p:cNvSpPr>
            <a:spLocks noGrp="1"/>
          </p:cNvSpPr>
          <p:nvPr>
            <p:ph type="body" sz="quarter" idx="20" hasCustomPrompt="1"/>
          </p:nvPr>
        </p:nvSpPr>
        <p:spPr>
          <a:xfrm>
            <a:off x="612648" y="3063491"/>
            <a:ext cx="2889500" cy="315151"/>
          </a:xfrm>
          <a:prstGeom prst="rect">
            <a:avLst/>
          </a:prstGeom>
        </p:spPr>
        <p:txBody>
          <a:bodyPr rtlCol="0">
            <a:spAutoFit/>
          </a:bodyPr>
          <a:lstStyle>
            <a:lvl1pPr marL="0" indent="0">
              <a:buNone/>
              <a:defRPr sz="1400" b="0" i="0">
                <a:solidFill>
                  <a:schemeClr val="tx1"/>
                </a:solidFill>
                <a:latin typeface="+mn-lt"/>
              </a:defRPr>
            </a:lvl1pPr>
            <a:lvl2pPr>
              <a:defRPr sz="2000"/>
            </a:lvl2pPr>
            <a:lvl3pPr>
              <a:defRPr sz="2000"/>
            </a:lvl3pPr>
            <a:lvl4pPr>
              <a:defRPr sz="2000"/>
            </a:lvl4pPr>
            <a:lvl5pPr>
              <a:defRPr sz="2000"/>
            </a:lvl5pPr>
          </a:lstStyle>
          <a:p>
            <a:pPr lvl="0" rtl="0"/>
            <a:r>
              <a:rPr lang="es-419"/>
              <a:t>Add your text here.</a:t>
            </a:r>
          </a:p>
        </p:txBody>
      </p:sp>
      <p:sp>
        <p:nvSpPr>
          <p:cNvPr id="16" name="Stat 3">
            <a:extLst>
              <a:ext uri="{FF2B5EF4-FFF2-40B4-BE49-F238E27FC236}">
                <a16:creationId xmlns:a16="http://schemas.microsoft.com/office/drawing/2014/main" id="{E6F99825-238D-E96D-5FF2-5310F6F52793}"/>
              </a:ext>
            </a:extLst>
          </p:cNvPr>
          <p:cNvSpPr>
            <a:spLocks noGrp="1"/>
          </p:cNvSpPr>
          <p:nvPr>
            <p:ph type="body" sz="quarter" idx="17" hasCustomPrompt="1"/>
          </p:nvPr>
        </p:nvSpPr>
        <p:spPr>
          <a:xfrm>
            <a:off x="612648" y="4226585"/>
            <a:ext cx="2889500" cy="951864"/>
          </a:xfrm>
          <a:prstGeom prst="rect">
            <a:avLst/>
          </a:prstGeom>
        </p:spPr>
        <p:txBody>
          <a:bodyPr rtlCol="0" anchor="ctr" anchorCtr="0">
            <a:spAutoFit/>
          </a:bodyPr>
          <a:lstStyle>
            <a:lvl1pPr marL="0" indent="0">
              <a:buNone/>
              <a:defRPr sz="5400" b="0" i="0">
                <a:solidFill>
                  <a:schemeClr val="tx2"/>
                </a:solidFill>
                <a:latin typeface="TheStan Timbr Bold" panose="020B0503030503020204" pitchFamily="34" charset="77"/>
              </a:defRPr>
            </a:lvl1pPr>
            <a:lvl2pPr>
              <a:defRPr sz="2000"/>
            </a:lvl2pPr>
            <a:lvl3pPr>
              <a:defRPr sz="2000"/>
            </a:lvl3pPr>
            <a:lvl4pPr>
              <a:defRPr sz="2000"/>
            </a:lvl4pPr>
            <a:lvl5pPr>
              <a:defRPr sz="2000"/>
            </a:lvl5pPr>
          </a:lstStyle>
          <a:p>
            <a:pPr lvl="0" rtl="0"/>
            <a:r>
              <a:rPr lang="es-419"/>
              <a:t>%</a:t>
            </a:r>
          </a:p>
        </p:txBody>
      </p:sp>
      <p:sp>
        <p:nvSpPr>
          <p:cNvPr id="17" name="Stat 3 text">
            <a:extLst>
              <a:ext uri="{FF2B5EF4-FFF2-40B4-BE49-F238E27FC236}">
                <a16:creationId xmlns:a16="http://schemas.microsoft.com/office/drawing/2014/main" id="{54210852-868A-82AE-585E-C0EF6589C6EB}"/>
              </a:ext>
            </a:extLst>
          </p:cNvPr>
          <p:cNvSpPr>
            <a:spLocks noGrp="1"/>
          </p:cNvSpPr>
          <p:nvPr>
            <p:ph type="body" sz="quarter" idx="18" hasCustomPrompt="1"/>
          </p:nvPr>
        </p:nvSpPr>
        <p:spPr>
          <a:xfrm>
            <a:off x="612648" y="5077485"/>
            <a:ext cx="2889500" cy="315151"/>
          </a:xfrm>
          <a:prstGeom prst="rect">
            <a:avLst/>
          </a:prstGeom>
        </p:spPr>
        <p:txBody>
          <a:bodyPr rtlCol="0">
            <a:spAutoFit/>
          </a:bodyPr>
          <a:lstStyle>
            <a:lvl1pPr marL="0" indent="0">
              <a:buNone/>
              <a:defRPr sz="1400" b="0" i="0">
                <a:solidFill>
                  <a:schemeClr val="tx1"/>
                </a:solidFill>
                <a:latin typeface="+mn-lt"/>
              </a:defRPr>
            </a:lvl1pPr>
            <a:lvl2pPr>
              <a:defRPr sz="2000"/>
            </a:lvl2pPr>
            <a:lvl3pPr>
              <a:defRPr sz="2000"/>
            </a:lvl3pPr>
            <a:lvl4pPr>
              <a:defRPr sz="2000"/>
            </a:lvl4pPr>
            <a:lvl5pPr>
              <a:defRPr sz="2000"/>
            </a:lvl5pPr>
          </a:lstStyle>
          <a:p>
            <a:pPr lvl="0" rtl="0"/>
            <a:r>
              <a:rPr lang="es-419"/>
              <a:t>Add your text here.</a:t>
            </a:r>
          </a:p>
        </p:txBody>
      </p:sp>
      <p:sp>
        <p:nvSpPr>
          <p:cNvPr id="14" name="Picture Placeholder 13">
            <a:extLst>
              <a:ext uri="{FF2B5EF4-FFF2-40B4-BE49-F238E27FC236}">
                <a16:creationId xmlns:a16="http://schemas.microsoft.com/office/drawing/2014/main" id="{AAAC4A3C-CE21-3EDB-4BD3-9A586878CE02}"/>
              </a:ext>
            </a:extLst>
          </p:cNvPr>
          <p:cNvSpPr>
            <a:spLocks noGrp="1"/>
          </p:cNvSpPr>
          <p:nvPr>
            <p:ph type="pic" sz="quarter" idx="15"/>
          </p:nvPr>
        </p:nvSpPr>
        <p:spPr>
          <a:xfrm>
            <a:off x="4194175" y="0"/>
            <a:ext cx="7997825" cy="6858000"/>
          </a:xfrm>
          <a:prstGeom prst="rect">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icon to add picture</a:t>
            </a:r>
          </a:p>
        </p:txBody>
      </p:sp>
      <p:sp>
        <p:nvSpPr>
          <p:cNvPr id="3" name="Slide Number Placeholder 2">
            <a:extLst>
              <a:ext uri="{FF2B5EF4-FFF2-40B4-BE49-F238E27FC236}">
                <a16:creationId xmlns:a16="http://schemas.microsoft.com/office/drawing/2014/main" id="{2EF47B95-8A71-378D-C7A2-0277EB340420}"/>
              </a:ext>
            </a:extLst>
          </p:cNvPr>
          <p:cNvSpPr>
            <a:spLocks noGrp="1"/>
          </p:cNvSpPr>
          <p:nvPr>
            <p:ph type="sldNum" sz="quarter" idx="10"/>
          </p:nvPr>
        </p:nvSpPr>
        <p:spPr/>
        <p:txBody>
          <a:bodyPr rtlCol="0"/>
          <a:lstStyle>
            <a:lvl1pPr>
              <a:defRPr b="0" i="0">
                <a:solidFill>
                  <a:schemeClr val="tx1"/>
                </a:solidFill>
              </a:defRPr>
            </a:lvl1pPr>
          </a:lstStyle>
          <a:p>
            <a:pPr rtl="0">
              <a:defRPr/>
            </a:pPr>
            <a:fld id="{73EF3F73-D8BE-1D4F-8F0C-03C5EC803F68}" type="slidenum">
              <a:rPr lang="en-US" smtClean="0"/>
              <a:pPr rtl="0">
                <a:defRPr/>
              </a:pPr>
              <a:t>‹#›</a:t>
            </a:fld>
            <a:endParaRPr lang="en-US"/>
          </a:p>
        </p:txBody>
      </p:sp>
      <p:sp>
        <p:nvSpPr>
          <p:cNvPr id="5" name="Date Placeholder 4">
            <a:extLst>
              <a:ext uri="{FF2B5EF4-FFF2-40B4-BE49-F238E27FC236}">
                <a16:creationId xmlns:a16="http://schemas.microsoft.com/office/drawing/2014/main" id="{586DABC1-7174-9836-FD49-29740855D784}"/>
              </a:ext>
            </a:extLst>
          </p:cNvPr>
          <p:cNvSpPr>
            <a:spLocks noGrp="1"/>
          </p:cNvSpPr>
          <p:nvPr>
            <p:ph type="dt" sz="half" idx="12"/>
          </p:nvPr>
        </p:nvSpPr>
        <p:spPr/>
        <p:txBody>
          <a:bodyPr rtlCol="0"/>
          <a:lstStyle>
            <a:lvl1pPr>
              <a:defRPr b="0" i="0">
                <a:solidFill>
                  <a:schemeClr val="tx1"/>
                </a:solidFill>
              </a:defRPr>
            </a:lvl1pPr>
          </a:lstStyle>
          <a:p>
            <a:pPr rtl="0">
              <a:defRPr/>
            </a:pPr>
            <a:r>
              <a:rPr lang="en-US"/>
              <a:t>5/20/2026</a:t>
            </a:r>
          </a:p>
        </p:txBody>
      </p:sp>
      <p:sp>
        <p:nvSpPr>
          <p:cNvPr id="4" name="Footer Placeholder 3">
            <a:extLst>
              <a:ext uri="{FF2B5EF4-FFF2-40B4-BE49-F238E27FC236}">
                <a16:creationId xmlns:a16="http://schemas.microsoft.com/office/drawing/2014/main" id="{AB8EA699-9A79-4891-233C-BB3914DE7F6E}"/>
              </a:ext>
            </a:extLst>
          </p:cNvPr>
          <p:cNvSpPr>
            <a:spLocks noGrp="1"/>
          </p:cNvSpPr>
          <p:nvPr>
            <p:ph type="ftr" sz="quarter" idx="11"/>
          </p:nvPr>
        </p:nvSpPr>
        <p:spPr/>
        <p:txBody>
          <a:bodyPr rtlCol="0"/>
          <a:lstStyle>
            <a:lvl1pPr>
              <a:defRPr b="0" i="0">
                <a:solidFill>
                  <a:schemeClr val="tx1"/>
                </a:solidFill>
              </a:defRPr>
            </a:lvl1pPr>
          </a:lstStyle>
          <a:p>
            <a:pPr rtl="0">
              <a:defRPr/>
            </a:pPr>
            <a:endParaRPr lang="en-US"/>
          </a:p>
        </p:txBody>
      </p:sp>
      <p:pic>
        <p:nvPicPr>
          <p:cNvPr id="8" name="The Standard Logo" descr="The Standard logo">
            <a:extLst>
              <a:ext uri="{FF2B5EF4-FFF2-40B4-BE49-F238E27FC236}">
                <a16:creationId xmlns:a16="http://schemas.microsoft.com/office/drawing/2014/main" id="{E5A085DD-FFED-9E45-BEB5-D2AD102974E4}"/>
              </a:ext>
            </a:extLst>
          </p:cNvPr>
          <p:cNvPicPr>
            <a:picLocks noChangeAspect="1"/>
          </p:cNvPicPr>
          <p:nvPr userDrawn="1"/>
        </p:nvPicPr>
        <p:blipFill rotWithShape="1">
          <a:blip r:embed="rId2"/>
          <a:srcRect l="19360" t="10895" r="18856" b="12424"/>
          <a:stretch/>
        </p:blipFill>
        <p:spPr>
          <a:xfrm>
            <a:off x="10850660" y="5944701"/>
            <a:ext cx="987737" cy="689570"/>
          </a:xfrm>
          <a:prstGeom prst="rect">
            <a:avLst/>
          </a:prstGeom>
        </p:spPr>
      </p:pic>
    </p:spTree>
    <p:extLst>
      <p:ext uri="{BB962C8B-B14F-4D97-AF65-F5344CB8AC3E}">
        <p14:creationId xmlns:p14="http://schemas.microsoft.com/office/powerpoint/2010/main" val="15973188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1 Lt Blue">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618D8811-727C-67CF-2BA0-A777414E7DFA}"/>
              </a:ext>
              <a:ext uri="{C183D7F6-B498-43B3-948B-1728B52AA6E4}">
                <adec:decorative xmlns:adec="http://schemas.microsoft.com/office/drawing/2017/decorative" val="1"/>
              </a:ext>
            </a:extLst>
          </p:cNvPr>
          <p:cNvSpPr/>
          <p:nvPr userDrawn="1"/>
        </p:nvSpPr>
        <p:spPr>
          <a:xfrm>
            <a:off x="338792" y="362916"/>
            <a:ext cx="11466683" cy="5303782"/>
          </a:xfrm>
          <a:prstGeom prst="roundRect">
            <a:avLst>
              <a:gd name="adj" fmla="val 3233"/>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4" name="Title">
            <a:extLst>
              <a:ext uri="{FF2B5EF4-FFF2-40B4-BE49-F238E27FC236}">
                <a16:creationId xmlns:a16="http://schemas.microsoft.com/office/drawing/2014/main" id="{D555480D-2A05-3865-72F4-01AC82D7177C}"/>
              </a:ext>
            </a:extLst>
          </p:cNvPr>
          <p:cNvSpPr>
            <a:spLocks noGrp="1"/>
          </p:cNvSpPr>
          <p:nvPr>
            <p:ph type="title"/>
          </p:nvPr>
        </p:nvSpPr>
        <p:spPr>
          <a:xfrm>
            <a:off x="969264" y="2477136"/>
            <a:ext cx="10399868" cy="951864"/>
          </a:xfrm>
          <a:prstGeom prst="rect">
            <a:avLst/>
          </a:prstGeom>
        </p:spPr>
        <p:txBody>
          <a:bodyPr rtlCol="0" anchor="ctr" anchorCtr="0">
            <a:spAutoFit/>
          </a:bodyPr>
          <a:lstStyle>
            <a:lvl1pPr>
              <a:lnSpc>
                <a:spcPct val="110000"/>
              </a:lnSpc>
              <a:defRPr sz="5400" b="0" i="0">
                <a:solidFill>
                  <a:schemeClr val="tx1"/>
                </a:solidFill>
                <a:latin typeface="+mj-lt"/>
              </a:defRPr>
            </a:lvl1pPr>
          </a:lstStyle>
          <a:p>
            <a:pPr rtl="0"/>
            <a:r>
              <a:rPr lang="es-419"/>
              <a:t>Click to edit Master title style</a:t>
            </a:r>
          </a:p>
        </p:txBody>
      </p:sp>
      <p:sp>
        <p:nvSpPr>
          <p:cNvPr id="2" name="Slide Number Placeholder 5">
            <a:extLst>
              <a:ext uri="{FF2B5EF4-FFF2-40B4-BE49-F238E27FC236}">
                <a16:creationId xmlns:a16="http://schemas.microsoft.com/office/drawing/2014/main" id="{F909F6A5-2B8C-999F-E8DF-526F4A326716}"/>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6" name="Date Placeholder 3">
            <a:extLst>
              <a:ext uri="{FF2B5EF4-FFF2-40B4-BE49-F238E27FC236}">
                <a16:creationId xmlns:a16="http://schemas.microsoft.com/office/drawing/2014/main" id="{E408134E-1041-67AC-8253-F2DAD2CBF5C6}"/>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3" name="Footer Placeholder 4">
            <a:extLst>
              <a:ext uri="{FF2B5EF4-FFF2-40B4-BE49-F238E27FC236}">
                <a16:creationId xmlns:a16="http://schemas.microsoft.com/office/drawing/2014/main" id="{A401D805-EA19-1921-A06F-BB86B6AB5662}"/>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30502031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1 Lt Purple">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618D8811-727C-67CF-2BA0-A777414E7DFA}"/>
              </a:ext>
              <a:ext uri="{C183D7F6-B498-43B3-948B-1728B52AA6E4}">
                <adec:decorative xmlns:adec="http://schemas.microsoft.com/office/drawing/2017/decorative" val="1"/>
              </a:ext>
            </a:extLst>
          </p:cNvPr>
          <p:cNvSpPr/>
          <p:nvPr userDrawn="1"/>
        </p:nvSpPr>
        <p:spPr>
          <a:xfrm>
            <a:off x="338792" y="362916"/>
            <a:ext cx="11466683" cy="5303782"/>
          </a:xfrm>
          <a:prstGeom prst="roundRect">
            <a:avLst>
              <a:gd name="adj" fmla="val 3233"/>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8" name="Title">
            <a:extLst>
              <a:ext uri="{FF2B5EF4-FFF2-40B4-BE49-F238E27FC236}">
                <a16:creationId xmlns:a16="http://schemas.microsoft.com/office/drawing/2014/main" id="{C0A45CFE-69B2-5902-01E4-D30B5E6C9B2B}"/>
              </a:ext>
            </a:extLst>
          </p:cNvPr>
          <p:cNvSpPr>
            <a:spLocks noGrp="1"/>
          </p:cNvSpPr>
          <p:nvPr>
            <p:ph type="title"/>
          </p:nvPr>
        </p:nvSpPr>
        <p:spPr>
          <a:xfrm>
            <a:off x="969265" y="2477136"/>
            <a:ext cx="10399868" cy="951864"/>
          </a:xfrm>
          <a:prstGeom prst="rect">
            <a:avLst/>
          </a:prstGeom>
        </p:spPr>
        <p:txBody>
          <a:bodyPr rtlCol="0" anchor="ctr" anchorCtr="0">
            <a:spAutoFit/>
          </a:bodyPr>
          <a:lstStyle>
            <a:lvl1pPr>
              <a:lnSpc>
                <a:spcPct val="110000"/>
              </a:lnSpc>
              <a:defRPr sz="5400" b="0" i="0">
                <a:solidFill>
                  <a:schemeClr val="bg1"/>
                </a:solidFill>
                <a:latin typeface="+mj-lt"/>
              </a:defRPr>
            </a:lvl1pPr>
          </a:lstStyle>
          <a:p>
            <a:pPr rtl="0"/>
            <a:r>
              <a:rPr lang="es-419"/>
              <a:t>Click to edit Master title style</a:t>
            </a:r>
          </a:p>
        </p:txBody>
      </p:sp>
      <p:sp>
        <p:nvSpPr>
          <p:cNvPr id="2" name="Slide Number Placeholder 5">
            <a:extLst>
              <a:ext uri="{FF2B5EF4-FFF2-40B4-BE49-F238E27FC236}">
                <a16:creationId xmlns:a16="http://schemas.microsoft.com/office/drawing/2014/main" id="{9AE7EF9B-7A3C-20E3-4315-F38165A85732}"/>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6" name="Date Placeholder 3">
            <a:extLst>
              <a:ext uri="{FF2B5EF4-FFF2-40B4-BE49-F238E27FC236}">
                <a16:creationId xmlns:a16="http://schemas.microsoft.com/office/drawing/2014/main" id="{4E9B3B29-715B-FBB4-8A79-50F4AC7477F3}"/>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3" name="Footer Placeholder 4">
            <a:extLst>
              <a:ext uri="{FF2B5EF4-FFF2-40B4-BE49-F238E27FC236}">
                <a16:creationId xmlns:a16="http://schemas.microsoft.com/office/drawing/2014/main" id="{2DBC121E-2360-6E95-96CB-33C8FD22C2EF}"/>
              </a:ext>
              <a:ext uri="{C183D7F6-B498-43B3-948B-1728B52AA6E4}">
                <adec:decorative xmlns:adec="http://schemas.microsoft.com/office/drawing/2017/decorative" val="0"/>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4094705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rgbClr val="D6F3FF"/>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2749868"/>
            <a:ext cx="10399868" cy="951864"/>
          </a:xfrm>
          <a:prstGeom prst="rect">
            <a:avLst/>
          </a:prstGeom>
        </p:spPr>
        <p:txBody>
          <a:bodyPr rtlCol="0" anchor="ctr" anchorCtr="0">
            <a:spAutoFit/>
          </a:bodyPr>
          <a:lstStyle>
            <a:lvl1pPr>
              <a:lnSpc>
                <a:spcPct val="110000"/>
              </a:lnSpc>
              <a:defRPr sz="5400" b="0" i="0">
                <a:solidFill>
                  <a:schemeClr val="tx1"/>
                </a:solidFill>
                <a:latin typeface="+mj-lt"/>
              </a:defRPr>
            </a:lvl1pPr>
          </a:lstStyle>
          <a:p>
            <a:pPr rtl="0"/>
            <a:r>
              <a:rPr lang="es-419"/>
              <a:t>Click to edit Master title style</a:t>
            </a:r>
          </a:p>
        </p:txBody>
      </p:sp>
      <p:sp>
        <p:nvSpPr>
          <p:cNvPr id="2" name="Slide Number Placeholder 5">
            <a:extLst>
              <a:ext uri="{FF2B5EF4-FFF2-40B4-BE49-F238E27FC236}">
                <a16:creationId xmlns:a16="http://schemas.microsoft.com/office/drawing/2014/main" id="{1C07DBDC-F036-23B0-10C1-AC92AA8122F9}"/>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4" name="Date Placeholder 3">
            <a:extLst>
              <a:ext uri="{FF2B5EF4-FFF2-40B4-BE49-F238E27FC236}">
                <a16:creationId xmlns:a16="http://schemas.microsoft.com/office/drawing/2014/main" id="{8A21F859-65E7-2828-2DE1-07C0BFA8C33E}"/>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3" name="Footer Placeholder 4">
            <a:extLst>
              <a:ext uri="{FF2B5EF4-FFF2-40B4-BE49-F238E27FC236}">
                <a16:creationId xmlns:a16="http://schemas.microsoft.com/office/drawing/2014/main" id="{0517B7E1-8457-9995-54B3-5427201E8999}"/>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4771965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2749868"/>
            <a:ext cx="10399868" cy="951864"/>
          </a:xfrm>
          <a:prstGeom prst="rect">
            <a:avLst/>
          </a:prstGeom>
        </p:spPr>
        <p:txBody>
          <a:bodyPr rtlCol="0" anchor="ctr" anchorCtr="0">
            <a:spAutoFit/>
          </a:bodyPr>
          <a:lstStyle>
            <a:lvl1pPr>
              <a:lnSpc>
                <a:spcPct val="110000"/>
              </a:lnSpc>
              <a:defRPr sz="5400" b="0" i="0">
                <a:solidFill>
                  <a:schemeClr val="bg1"/>
                </a:solidFill>
                <a:latin typeface="+mj-lt"/>
              </a:defRPr>
            </a:lvl1pPr>
          </a:lstStyle>
          <a:p>
            <a:pPr rtl="0"/>
            <a:r>
              <a:rPr lang="es-419"/>
              <a:t>Click to edit Master title style</a:t>
            </a:r>
          </a:p>
        </p:txBody>
      </p:sp>
      <p:sp>
        <p:nvSpPr>
          <p:cNvPr id="3" name="Slide Number Placeholder 5">
            <a:extLst>
              <a:ext uri="{FF2B5EF4-FFF2-40B4-BE49-F238E27FC236}">
                <a16:creationId xmlns:a16="http://schemas.microsoft.com/office/drawing/2014/main" id="{89B46986-CE94-568B-5E36-8A2F19282218}"/>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chemeClr val="bg1"/>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5" name="Date Placeholder 3">
            <a:extLst>
              <a:ext uri="{FF2B5EF4-FFF2-40B4-BE49-F238E27FC236}">
                <a16:creationId xmlns:a16="http://schemas.microsoft.com/office/drawing/2014/main" id="{C110A92B-D164-445A-E31F-A23C6F833339}"/>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chemeClr val="bg1"/>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B10EE66D-6701-DF7D-D2EA-371688DFB1B3}"/>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chemeClr val="bg1"/>
                </a:solidFill>
                <a:latin typeface="TheStan Timbr Regular" panose="020B0503030503020204" pitchFamily="34" charset="77"/>
                <a:ea typeface="+mn-ea"/>
                <a:cs typeface="Arial" pitchFamily="34" charset="0"/>
              </a:defRPr>
            </a:lvl1pPr>
          </a:lstStyle>
          <a:p>
            <a:pPr rtl="0">
              <a:defRPr/>
            </a:pPr>
            <a:endParaRPr lang="en-US">
              <a:solidFill>
                <a:schemeClr val="bg1"/>
              </a:solidFill>
            </a:endParaRPr>
          </a:p>
        </p:txBody>
      </p:sp>
    </p:spTree>
    <p:extLst>
      <p:ext uri="{BB962C8B-B14F-4D97-AF65-F5344CB8AC3E}">
        <p14:creationId xmlns:p14="http://schemas.microsoft.com/office/powerpoint/2010/main" val="4360240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vider 2 Whit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2749868"/>
            <a:ext cx="10399868" cy="951864"/>
          </a:xfrm>
          <a:prstGeom prst="rect">
            <a:avLst/>
          </a:prstGeom>
        </p:spPr>
        <p:txBody>
          <a:bodyPr rtlCol="0" anchor="ctr" anchorCtr="0">
            <a:spAutoFit/>
          </a:bodyPr>
          <a:lstStyle>
            <a:lvl1pPr>
              <a:lnSpc>
                <a:spcPct val="110000"/>
              </a:lnSpc>
              <a:defRPr sz="5400" b="0" i="0">
                <a:solidFill>
                  <a:schemeClr val="tx1"/>
                </a:solidFill>
                <a:latin typeface="+mj-lt"/>
              </a:defRPr>
            </a:lvl1pPr>
          </a:lstStyle>
          <a:p>
            <a:pPr rtl="0"/>
            <a:r>
              <a:rPr lang="es-419"/>
              <a:t>Click to edit Master title style</a:t>
            </a:r>
          </a:p>
        </p:txBody>
      </p:sp>
      <p:sp>
        <p:nvSpPr>
          <p:cNvPr id="3" name="Slide Number Placeholder 5">
            <a:extLst>
              <a:ext uri="{FF2B5EF4-FFF2-40B4-BE49-F238E27FC236}">
                <a16:creationId xmlns:a16="http://schemas.microsoft.com/office/drawing/2014/main" id="{89B46986-CE94-568B-5E36-8A2F19282218}"/>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5" name="Date Placeholder 3">
            <a:extLst>
              <a:ext uri="{FF2B5EF4-FFF2-40B4-BE49-F238E27FC236}">
                <a16:creationId xmlns:a16="http://schemas.microsoft.com/office/drawing/2014/main" id="{C110A92B-D164-445A-E31F-A23C6F833339}"/>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B10EE66D-6701-DF7D-D2EA-371688DFB1B3}"/>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5281737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3 Dk Purple">
    <p:spTree>
      <p:nvGrpSpPr>
        <p:cNvPr id="1" name=""/>
        <p:cNvGrpSpPr/>
        <p:nvPr/>
      </p:nvGrpSpPr>
      <p:grpSpPr>
        <a:xfrm>
          <a:off x="0" y="0"/>
          <a:ext cx="0" cy="0"/>
          <a:chOff x="0" y="0"/>
          <a:chExt cx="0" cy="0"/>
        </a:xfrm>
      </p:grpSpPr>
      <p:sp>
        <p:nvSpPr>
          <p:cNvPr id="2" name="Title background">
            <a:extLst>
              <a:ext uri="{FF2B5EF4-FFF2-40B4-BE49-F238E27FC236}">
                <a16:creationId xmlns:a16="http://schemas.microsoft.com/office/drawing/2014/main" id="{20FFE059-0517-E5FF-7B3B-F12806647BB7}"/>
              </a:ext>
              <a:ext uri="{C183D7F6-B498-43B3-948B-1728B52AA6E4}">
                <adec:decorative xmlns:adec="http://schemas.microsoft.com/office/drawing/2017/decorative" val="1"/>
              </a:ext>
            </a:extLst>
          </p:cNvPr>
          <p:cNvSpPr/>
          <p:nvPr userDrawn="1"/>
        </p:nvSpPr>
        <p:spPr>
          <a:xfrm>
            <a:off x="731520" y="947650"/>
            <a:ext cx="11076539" cy="4721629"/>
          </a:xfrm>
          <a:prstGeom prst="roundRect">
            <a:avLst>
              <a:gd name="adj" fmla="val 3233"/>
            </a:avLst>
          </a:prstGeom>
          <a:solidFill>
            <a:srgbClr val="21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5252720" y="2403643"/>
            <a:ext cx="6207760" cy="1754326"/>
          </a:xfrm>
          <a:prstGeom prst="rect">
            <a:avLst/>
          </a:prstGeom>
        </p:spPr>
        <p:txBody>
          <a:bodyPr vert="horz" lIns="91440" tIns="45720" rIns="91440" bIns="45720" rtlCol="0" anchor="ctr">
            <a:spAutoFit/>
          </a:bodyPr>
          <a:lstStyle>
            <a:lvl1pPr algn="l" defTabSz="914400" rtl="0" eaLnBrk="1" latinLnBrk="0" hangingPunct="1">
              <a:lnSpc>
                <a:spcPct val="100000"/>
              </a:lnSpc>
              <a:spcBef>
                <a:spcPct val="0"/>
              </a:spcBef>
              <a:buNone/>
              <a:defRPr sz="5400" b="0" i="0" kern="1200">
                <a:solidFill>
                  <a:schemeClr val="bg1"/>
                </a:solidFill>
                <a:latin typeface="+mj-lt"/>
                <a:ea typeface="+mj-ea"/>
                <a:cs typeface="Arial" panose="020B0604020202020204" pitchFamily="34" charset="0"/>
              </a:defRPr>
            </a:lvl1pPr>
          </a:lstStyle>
          <a:p>
            <a:pPr rtl="0"/>
            <a:r>
              <a:rPr lang="es-419"/>
              <a:t>Click to edit Master title style</a:t>
            </a:r>
          </a:p>
        </p:txBody>
      </p:sp>
      <p:sp>
        <p:nvSpPr>
          <p:cNvPr id="11" name="Picture Placeholder 10">
            <a:extLst>
              <a:ext uri="{FF2B5EF4-FFF2-40B4-BE49-F238E27FC236}">
                <a16:creationId xmlns:a16="http://schemas.microsoft.com/office/drawing/2014/main" id="{692E8B1A-B71D-C439-3127-7DCCE784E388}"/>
              </a:ext>
            </a:extLst>
          </p:cNvPr>
          <p:cNvSpPr>
            <a:spLocks noGrp="1"/>
          </p:cNvSpPr>
          <p:nvPr>
            <p:ph type="pic" sz="quarter" idx="15" hasCustomPrompt="1"/>
          </p:nvPr>
        </p:nvSpPr>
        <p:spPr>
          <a:xfrm>
            <a:off x="383941" y="407956"/>
            <a:ext cx="4466471" cy="5870448"/>
          </a:xfrm>
          <a:prstGeom prst="roundRect">
            <a:avLst>
              <a:gd name="adj" fmla="val 3089"/>
            </a:avLst>
          </a:prstGeom>
          <a:solidFill>
            <a:schemeClr val="bg1">
              <a:lumMod val="95000"/>
            </a:schemeClr>
          </a:solidFill>
        </p:spPr>
        <p:txBody>
          <a:bodyPr rtlCol="0"/>
          <a:lstStyle>
            <a:lvl1pPr>
              <a:defRPr b="0" i="0">
                <a:latin typeface="TheStan Timbr Regular" panose="020B0503030503020204" pitchFamily="34" charset="77"/>
              </a:defRPr>
            </a:lvl1pPr>
          </a:lstStyle>
          <a:p>
            <a:pPr rtl="0"/>
            <a:r>
              <a:rPr lang="es-419"/>
              <a:t>Click to add an image from a file.</a:t>
            </a:r>
          </a:p>
        </p:txBody>
      </p:sp>
      <p:sp>
        <p:nvSpPr>
          <p:cNvPr id="3" name="Slide Number Placeholder 5">
            <a:extLst>
              <a:ext uri="{FF2B5EF4-FFF2-40B4-BE49-F238E27FC236}">
                <a16:creationId xmlns:a16="http://schemas.microsoft.com/office/drawing/2014/main" id="{4DBCD92B-9EB2-7D2C-961B-7852F7111B62}"/>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8" name="Date Placeholder 3">
            <a:extLst>
              <a:ext uri="{FF2B5EF4-FFF2-40B4-BE49-F238E27FC236}">
                <a16:creationId xmlns:a16="http://schemas.microsoft.com/office/drawing/2014/main" id="{37581598-382C-5C12-1730-C3E29DC7A8E0}"/>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FCC247B0-01E4-312F-94E8-46A5ECF2A606}"/>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316406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6" name="Hidden title">
            <a:extLst>
              <a:ext uri="{FF2B5EF4-FFF2-40B4-BE49-F238E27FC236}">
                <a16:creationId xmlns:a16="http://schemas.microsoft.com/office/drawing/2014/main" id="{5AD2223B-5E34-D456-A588-4EF024350D51}"/>
              </a:ext>
            </a:extLst>
          </p:cNvPr>
          <p:cNvSpPr>
            <a:spLocks noGrp="1"/>
          </p:cNvSpPr>
          <p:nvPr>
            <p:ph type="title" hasCustomPrompt="1"/>
          </p:nvPr>
        </p:nvSpPr>
        <p:spPr>
          <a:xfrm>
            <a:off x="539496" y="-998375"/>
            <a:ext cx="10515600" cy="1061475"/>
          </a:xfrm>
          <a:prstGeom prst="rect">
            <a:avLst/>
          </a:prstGeom>
        </p:spPr>
        <p:txBody>
          <a:bodyPr rtlCol="0" anchor="b" anchorCtr="0"/>
          <a:lstStyle>
            <a:lvl1pPr algn="l">
              <a:defRPr b="0" i="0">
                <a:latin typeface="+mj-lt"/>
              </a:defRPr>
            </a:lvl1pPr>
          </a:lstStyle>
          <a:p>
            <a:pPr rtl="0"/>
            <a:r>
              <a:rPr lang="es-419"/>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748204"/>
            <a:ext cx="9858036"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mn-lt"/>
                <a:ea typeface="+mn-ea"/>
                <a:cs typeface="Arial" pitchFamily="34" charset="0"/>
              </a:defRPr>
            </a:lvl1pPr>
          </a:lstStyle>
          <a:p>
            <a:pPr rtl="0">
              <a:defRPr/>
            </a:pPr>
            <a:fld id="{73EF3F73-D8BE-1D4F-8F0C-03C5EC803F68}" type="slidenum">
              <a:rPr lang="en-US" smtClean="0"/>
              <a:pPr rtl="0">
                <a:defRPr/>
              </a:pPr>
              <a:t>‹#›</a:t>
            </a:fld>
            <a:endParaRPr lang="en-US">
              <a:latin typeface="+mn-lt"/>
            </a:endParaRPr>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mn-lt"/>
                <a:ea typeface="+mn-ea"/>
                <a:cs typeface="Arial"/>
              </a:defRPr>
            </a:lvl1pPr>
          </a:lstStyle>
          <a:p>
            <a:pPr rtl="0">
              <a:defRPr/>
            </a:pPr>
            <a:r>
              <a:rPr lang="en-US"/>
              <a:t>5/20/2026</a:t>
            </a:r>
            <a:endParaRPr lang="en-US">
              <a:latin typeface="+mn-lt"/>
            </a:endParaRPr>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mn-lt"/>
                <a:ea typeface="+mn-ea"/>
                <a:cs typeface="Arial" pitchFamily="34" charset="0"/>
              </a:defRPr>
            </a:lvl1pPr>
          </a:lstStyle>
          <a:p>
            <a:pPr rtl="0">
              <a:defRPr/>
            </a:pPr>
            <a:endParaRPr lang="en-US">
              <a:latin typeface="+mn-lt"/>
            </a:endParaRPr>
          </a:p>
        </p:txBody>
      </p:sp>
    </p:spTree>
    <p:extLst>
      <p:ext uri="{BB962C8B-B14F-4D97-AF65-F5344CB8AC3E}">
        <p14:creationId xmlns:p14="http://schemas.microsoft.com/office/powerpoint/2010/main" val="899564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1 Lt Blue">
    <p:spTree>
      <p:nvGrpSpPr>
        <p:cNvPr id="1" name=""/>
        <p:cNvGrpSpPr/>
        <p:nvPr/>
      </p:nvGrpSpPr>
      <p:grpSpPr>
        <a:xfrm>
          <a:off x="0" y="0"/>
          <a:ext cx="0" cy="0"/>
          <a:chOff x="0" y="0"/>
          <a:chExt cx="0" cy="0"/>
        </a:xfrm>
      </p:grpSpPr>
      <p:sp>
        <p:nvSpPr>
          <p:cNvPr id="6" name="Hidden title">
            <a:extLst>
              <a:ext uri="{FF2B5EF4-FFF2-40B4-BE49-F238E27FC236}">
                <a16:creationId xmlns:a16="http://schemas.microsoft.com/office/drawing/2014/main" id="{F0EB85F0-71B5-5AB2-094E-16E7FD6F90AC}"/>
              </a:ext>
            </a:extLst>
          </p:cNvPr>
          <p:cNvSpPr>
            <a:spLocks noGrp="1"/>
          </p:cNvSpPr>
          <p:nvPr>
            <p:ph type="title" hasCustomPrompt="1"/>
          </p:nvPr>
        </p:nvSpPr>
        <p:spPr>
          <a:xfrm>
            <a:off x="539496" y="-998375"/>
            <a:ext cx="10515600" cy="1061475"/>
          </a:xfrm>
          <a:prstGeom prst="rect">
            <a:avLst/>
          </a:prstGeom>
        </p:spPr>
        <p:txBody>
          <a:bodyPr rtlCol="0" anchor="b" anchorCtr="0"/>
          <a:lstStyle>
            <a:lvl1pPr algn="l">
              <a:defRPr b="0" i="0">
                <a:latin typeface="+mj-lt"/>
              </a:defRPr>
            </a:lvl1pPr>
          </a:lstStyle>
          <a:p>
            <a:pPr rtl="0"/>
            <a:r>
              <a:rPr lang="es-419"/>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748204"/>
            <a:ext cx="9858036"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tx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tx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tx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mn-lt"/>
                <a:ea typeface="+mn-ea"/>
                <a:cs typeface="Arial" pitchFamily="34" charset="0"/>
              </a:defRPr>
            </a:lvl1pPr>
          </a:lstStyle>
          <a:p>
            <a:pPr rtl="0">
              <a:defRPr/>
            </a:pPr>
            <a:fld id="{73EF3F73-D8BE-1D4F-8F0C-03C5EC803F68}" type="slidenum">
              <a:rPr lang="en-US" smtClean="0"/>
              <a:pPr rtl="0">
                <a:defRPr/>
              </a:pPr>
              <a:t>‹#›</a:t>
            </a:fld>
            <a:endParaRPr lang="en-US">
              <a:latin typeface="+mn-lt"/>
            </a:endParaRPr>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mn-lt"/>
                <a:ea typeface="+mn-ea"/>
                <a:cs typeface="Arial"/>
              </a:defRPr>
            </a:lvl1pPr>
          </a:lstStyle>
          <a:p>
            <a:pPr rtl="0">
              <a:defRPr/>
            </a:pPr>
            <a:r>
              <a:rPr lang="en-US"/>
              <a:t>5/20/2026</a:t>
            </a:r>
            <a:endParaRPr lang="en-US">
              <a:latin typeface="+mn-lt"/>
            </a:endParaRPr>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mn-lt"/>
                <a:ea typeface="+mn-ea"/>
                <a:cs typeface="Arial" pitchFamily="34" charset="0"/>
              </a:defRPr>
            </a:lvl1pPr>
          </a:lstStyle>
          <a:p>
            <a:pPr rtl="0">
              <a:defRPr/>
            </a:pPr>
            <a:endParaRPr lang="en-US">
              <a:latin typeface="+mn-lt"/>
            </a:endParaRPr>
          </a:p>
        </p:txBody>
      </p:sp>
    </p:spTree>
    <p:extLst>
      <p:ext uri="{BB962C8B-B14F-4D97-AF65-F5344CB8AC3E}">
        <p14:creationId xmlns:p14="http://schemas.microsoft.com/office/powerpoint/2010/main" val="36751420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1 Dk Purple">
    <p:spTree>
      <p:nvGrpSpPr>
        <p:cNvPr id="1" name=""/>
        <p:cNvGrpSpPr/>
        <p:nvPr/>
      </p:nvGrpSpPr>
      <p:grpSpPr>
        <a:xfrm>
          <a:off x="0" y="0"/>
          <a:ext cx="0" cy="0"/>
          <a:chOff x="0" y="0"/>
          <a:chExt cx="0" cy="0"/>
        </a:xfrm>
      </p:grpSpPr>
      <p:sp>
        <p:nvSpPr>
          <p:cNvPr id="7" name="Hidden title">
            <a:extLst>
              <a:ext uri="{FF2B5EF4-FFF2-40B4-BE49-F238E27FC236}">
                <a16:creationId xmlns:a16="http://schemas.microsoft.com/office/drawing/2014/main" id="{FE6B2D71-DDB2-A793-AF16-87F1429055FA}"/>
              </a:ext>
            </a:extLst>
          </p:cNvPr>
          <p:cNvSpPr>
            <a:spLocks noGrp="1"/>
          </p:cNvSpPr>
          <p:nvPr>
            <p:ph type="title" hasCustomPrompt="1"/>
          </p:nvPr>
        </p:nvSpPr>
        <p:spPr>
          <a:xfrm>
            <a:off x="539496" y="-998375"/>
            <a:ext cx="10515600" cy="1061475"/>
          </a:xfrm>
          <a:prstGeom prst="rect">
            <a:avLst/>
          </a:prstGeom>
        </p:spPr>
        <p:txBody>
          <a:bodyPr rtlCol="0" anchor="b" anchorCtr="0"/>
          <a:lstStyle>
            <a:lvl1pPr algn="l">
              <a:defRPr b="0" i="0">
                <a:latin typeface="+mj-lt"/>
              </a:defRPr>
            </a:lvl1pPr>
          </a:lstStyle>
          <a:p>
            <a:pPr rtl="0"/>
            <a:r>
              <a:rPr lang="es-419"/>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pic>
        <p:nvPicPr>
          <p:cNvPr id="6" name="Quote gfx">
            <a:extLst>
              <a:ext uri="{FF2B5EF4-FFF2-40B4-BE49-F238E27FC236}">
                <a16:creationId xmlns:a16="http://schemas.microsoft.com/office/drawing/2014/main" id="{98F066BE-3090-11B1-297D-207088A72E3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228930" y="772676"/>
            <a:ext cx="1613280"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748204"/>
            <a:ext cx="9858036"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5826626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1 Med Purple">
    <p:spTree>
      <p:nvGrpSpPr>
        <p:cNvPr id="1" name=""/>
        <p:cNvGrpSpPr/>
        <p:nvPr/>
      </p:nvGrpSpPr>
      <p:grpSpPr>
        <a:xfrm>
          <a:off x="0" y="0"/>
          <a:ext cx="0" cy="0"/>
          <a:chOff x="0" y="0"/>
          <a:chExt cx="0" cy="0"/>
        </a:xfrm>
      </p:grpSpPr>
      <p:sp>
        <p:nvSpPr>
          <p:cNvPr id="7" name="Hidden title">
            <a:extLst>
              <a:ext uri="{FF2B5EF4-FFF2-40B4-BE49-F238E27FC236}">
                <a16:creationId xmlns:a16="http://schemas.microsoft.com/office/drawing/2014/main" id="{F294C364-6AFB-2E1B-F875-92EED5B41EF2}"/>
              </a:ext>
            </a:extLst>
          </p:cNvPr>
          <p:cNvSpPr>
            <a:spLocks noGrp="1"/>
          </p:cNvSpPr>
          <p:nvPr>
            <p:ph type="title" hasCustomPrompt="1"/>
          </p:nvPr>
        </p:nvSpPr>
        <p:spPr>
          <a:xfrm>
            <a:off x="539496" y="-998375"/>
            <a:ext cx="10515600" cy="1061475"/>
          </a:xfrm>
          <a:prstGeom prst="rect">
            <a:avLst/>
          </a:prstGeom>
        </p:spPr>
        <p:txBody>
          <a:bodyPr rtlCol="0" anchor="b" anchorCtr="0"/>
          <a:lstStyle>
            <a:lvl1pPr algn="l">
              <a:defRPr b="0" i="0">
                <a:latin typeface="+mj-lt"/>
              </a:defRPr>
            </a:lvl1pPr>
          </a:lstStyle>
          <a:p>
            <a:pPr rtl="0"/>
            <a:r>
              <a:rPr lang="es-419"/>
              <a:t>Hidden slide title</a:t>
            </a:r>
          </a:p>
        </p:txBody>
      </p:sp>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pic>
        <p:nvPicPr>
          <p:cNvPr id="6" name="Quote gfx">
            <a:extLst>
              <a:ext uri="{FF2B5EF4-FFF2-40B4-BE49-F238E27FC236}">
                <a16:creationId xmlns:a16="http://schemas.microsoft.com/office/drawing/2014/main" id="{98F066BE-3090-11B1-297D-207088A72E35}"/>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228930" y="772676"/>
            <a:ext cx="1613280"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748204"/>
            <a:ext cx="9858036"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Person's 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2" name="Slide Number Placeholder 5">
            <a:extLst>
              <a:ext uri="{FF2B5EF4-FFF2-40B4-BE49-F238E27FC236}">
                <a16:creationId xmlns:a16="http://schemas.microsoft.com/office/drawing/2014/main" id="{C67152E4-075E-C59B-13B1-50C3A7A15881}"/>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5" name="Date Placeholder 3">
            <a:extLst>
              <a:ext uri="{FF2B5EF4-FFF2-40B4-BE49-F238E27FC236}">
                <a16:creationId xmlns:a16="http://schemas.microsoft.com/office/drawing/2014/main" id="{50CAC08A-0783-1268-B86A-6D6921EFCFC8}"/>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A0C4A2CB-545E-CAAA-6AE3-3B6A9284BD05}"/>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10786390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2 Dk Blue">
    <p:spTree>
      <p:nvGrpSpPr>
        <p:cNvPr id="1" name=""/>
        <p:cNvGrpSpPr/>
        <p:nvPr/>
      </p:nvGrpSpPr>
      <p:grpSpPr>
        <a:xfrm>
          <a:off x="0" y="0"/>
          <a:ext cx="0" cy="0"/>
          <a:chOff x="0" y="0"/>
          <a:chExt cx="0" cy="0"/>
        </a:xfrm>
      </p:grpSpPr>
      <p:sp>
        <p:nvSpPr>
          <p:cNvPr id="5" name="Hidden title">
            <a:extLst>
              <a:ext uri="{FF2B5EF4-FFF2-40B4-BE49-F238E27FC236}">
                <a16:creationId xmlns:a16="http://schemas.microsoft.com/office/drawing/2014/main" id="{D4F87880-8A1B-5459-0968-7F2B0F0D7C3E}"/>
              </a:ext>
            </a:extLst>
          </p:cNvPr>
          <p:cNvSpPr>
            <a:spLocks noGrp="1"/>
          </p:cNvSpPr>
          <p:nvPr>
            <p:ph type="title" hasCustomPrompt="1"/>
          </p:nvPr>
        </p:nvSpPr>
        <p:spPr>
          <a:xfrm>
            <a:off x="539496" y="-998375"/>
            <a:ext cx="10515600" cy="1061475"/>
          </a:xfrm>
          <a:prstGeom prst="rect">
            <a:avLst/>
          </a:prstGeom>
        </p:spPr>
        <p:txBody>
          <a:bodyPr rtlCol="0" anchor="b" anchorCtr="0"/>
          <a:lstStyle>
            <a:lvl1pPr algn="l">
              <a:defRPr b="0" i="0">
                <a:latin typeface="+mj-lt"/>
              </a:defRPr>
            </a:lvl1pPr>
          </a:lstStyle>
          <a:p>
            <a:pPr rtl="0"/>
            <a:r>
              <a:rPr lang="es-419"/>
              <a:t>Hidden slide title</a:t>
            </a:r>
          </a:p>
        </p:txBody>
      </p:sp>
      <p:sp>
        <p:nvSpPr>
          <p:cNvPr id="2" name="Quote background">
            <a:extLst>
              <a:ext uri="{FF2B5EF4-FFF2-40B4-BE49-F238E27FC236}">
                <a16:creationId xmlns:a16="http://schemas.microsoft.com/office/drawing/2014/main" id="{125AAD39-BF93-9C03-D6E5-3967C7CCCE5B}"/>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22" name="Picture Placeholder 21">
            <a:extLst>
              <a:ext uri="{FF2B5EF4-FFF2-40B4-BE49-F238E27FC236}">
                <a16:creationId xmlns:a16="http://schemas.microsoft.com/office/drawing/2014/main" id="{FC07E9B5-D5D9-A10B-C1C7-A64F2D02D69D}"/>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rtlCol="0">
            <a:noAutofit/>
          </a:bodyPr>
          <a:lstStyle>
            <a:lvl1pPr>
              <a:defRPr b="0" i="0">
                <a:latin typeface="TheStan Timbr Regular" panose="020B0503030503020204" pitchFamily="34" charset="77"/>
              </a:defRPr>
            </a:lvl1pPr>
          </a:lstStyle>
          <a:p>
            <a:pPr rtl="0"/>
            <a:r>
              <a:rPr lang="es-419"/>
              <a:t>Click to add an image from a file.</a:t>
            </a:r>
          </a:p>
        </p:txBody>
      </p:sp>
      <p:pic>
        <p:nvPicPr>
          <p:cNvPr id="18" name="Quote gfx">
            <a:extLst>
              <a:ext uri="{FF2B5EF4-FFF2-40B4-BE49-F238E27FC236}">
                <a16:creationId xmlns:a16="http://schemas.microsoft.com/office/drawing/2014/main" id="{C2F8057C-B077-7028-B968-1A945877A45C}"/>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0" y="778489"/>
            <a:ext cx="1613280" cy="1228460"/>
          </a:xfrm>
          <a:prstGeom prst="rect">
            <a:avLst/>
          </a:prstGeom>
          <a:effectLst/>
        </p:spPr>
      </p:pic>
      <p:sp>
        <p:nvSpPr>
          <p:cNvPr id="10" name="Quote copy">
            <a:extLst>
              <a:ext uri="{FF2B5EF4-FFF2-40B4-BE49-F238E27FC236}">
                <a16:creationId xmlns:a16="http://schemas.microsoft.com/office/drawing/2014/main" id="{16521CBD-B677-B034-62CF-77D2A3308668}"/>
              </a:ext>
            </a:extLst>
          </p:cNvPr>
          <p:cNvSpPr>
            <a:spLocks noGrp="1"/>
          </p:cNvSpPr>
          <p:nvPr>
            <p:ph type="body" sz="quarter" idx="10" hasCustomPrompt="1"/>
          </p:nvPr>
        </p:nvSpPr>
        <p:spPr>
          <a:xfrm>
            <a:off x="4341743" y="2665716"/>
            <a:ext cx="6639070"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37052" y="3896139"/>
            <a:ext cx="63862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Name">
            <a:extLst>
              <a:ext uri="{FF2B5EF4-FFF2-40B4-BE49-F238E27FC236}">
                <a16:creationId xmlns:a16="http://schemas.microsoft.com/office/drawing/2014/main" id="{8C845F4F-D045-1F0E-F472-9F94444125B4}"/>
              </a:ext>
            </a:extLst>
          </p:cNvPr>
          <p:cNvSpPr>
            <a:spLocks noGrp="1"/>
          </p:cNvSpPr>
          <p:nvPr>
            <p:ph type="body" sz="quarter" idx="11" hasCustomPrompt="1"/>
          </p:nvPr>
        </p:nvSpPr>
        <p:spPr>
          <a:xfrm>
            <a:off x="4341743"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2" name="Person's title">
            <a:extLst>
              <a:ext uri="{FF2B5EF4-FFF2-40B4-BE49-F238E27FC236}">
                <a16:creationId xmlns:a16="http://schemas.microsoft.com/office/drawing/2014/main" id="{CC0007E4-6891-037B-7254-AA0D4518816F}"/>
              </a:ext>
            </a:extLst>
          </p:cNvPr>
          <p:cNvSpPr>
            <a:spLocks noGrp="1"/>
          </p:cNvSpPr>
          <p:nvPr>
            <p:ph type="body" sz="quarter" idx="12" hasCustomPrompt="1"/>
          </p:nvPr>
        </p:nvSpPr>
        <p:spPr>
          <a:xfrm>
            <a:off x="4341743"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3" name="Slide Number Placeholder 5">
            <a:extLst>
              <a:ext uri="{FF2B5EF4-FFF2-40B4-BE49-F238E27FC236}">
                <a16:creationId xmlns:a16="http://schemas.microsoft.com/office/drawing/2014/main" id="{89D8FEFE-D2B6-F960-B625-E2B2008F83F0}"/>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6" name="Date Placeholder 3">
            <a:extLst>
              <a:ext uri="{FF2B5EF4-FFF2-40B4-BE49-F238E27FC236}">
                <a16:creationId xmlns:a16="http://schemas.microsoft.com/office/drawing/2014/main" id="{30A3BEA2-CCDE-2511-9188-A35FD8846E45}"/>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6813C4B3-1E9A-E9FD-B9FB-B0D4A4D89C1D}"/>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2217561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2 Lt Blue">
    <p:spTree>
      <p:nvGrpSpPr>
        <p:cNvPr id="1" name=""/>
        <p:cNvGrpSpPr/>
        <p:nvPr/>
      </p:nvGrpSpPr>
      <p:grpSpPr>
        <a:xfrm>
          <a:off x="0" y="0"/>
          <a:ext cx="0" cy="0"/>
          <a:chOff x="0" y="0"/>
          <a:chExt cx="0" cy="0"/>
        </a:xfrm>
      </p:grpSpPr>
      <p:sp>
        <p:nvSpPr>
          <p:cNvPr id="2" name="Quote background">
            <a:extLst>
              <a:ext uri="{FF2B5EF4-FFF2-40B4-BE49-F238E27FC236}">
                <a16:creationId xmlns:a16="http://schemas.microsoft.com/office/drawing/2014/main" id="{C7A49FE0-3881-A642-8C77-08EB7E69678C}"/>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pic>
        <p:nvPicPr>
          <p:cNvPr id="13" name="Quote gfx">
            <a:extLst>
              <a:ext uri="{FF2B5EF4-FFF2-40B4-BE49-F238E27FC236}">
                <a16:creationId xmlns:a16="http://schemas.microsoft.com/office/drawing/2014/main" id="{DC49FA21-1347-8777-C6A8-59BCB84A48F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0" y="778489"/>
            <a:ext cx="1613280" cy="1228460"/>
          </a:xfrm>
          <a:prstGeom prst="rect">
            <a:avLst/>
          </a:prstGeom>
          <a:effectLst/>
        </p:spPr>
      </p:pic>
      <p:sp>
        <p:nvSpPr>
          <p:cNvPr id="18" name="Picture Placeholder 17">
            <a:extLst>
              <a:ext uri="{FF2B5EF4-FFF2-40B4-BE49-F238E27FC236}">
                <a16:creationId xmlns:a16="http://schemas.microsoft.com/office/drawing/2014/main" id="{62BB1B25-6565-A318-5993-D94BB4493D1C}"/>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rtlCol="0">
            <a:noAutofit/>
          </a:bodyPr>
          <a:lstStyle>
            <a:lvl1pPr>
              <a:defRPr b="0" i="0">
                <a:latin typeface="TheStan Timbr Regular" panose="020B0503030503020204" pitchFamily="34" charset="77"/>
              </a:defRPr>
            </a:lvl1pPr>
          </a:lstStyle>
          <a:p>
            <a:pPr rtl="0"/>
            <a:r>
              <a:rPr lang="es-419"/>
              <a:t>Click to add an image from a file.</a:t>
            </a:r>
          </a:p>
        </p:txBody>
      </p:sp>
      <p:sp>
        <p:nvSpPr>
          <p:cNvPr id="10" name="Quote copy">
            <a:extLst>
              <a:ext uri="{FF2B5EF4-FFF2-40B4-BE49-F238E27FC236}">
                <a16:creationId xmlns:a16="http://schemas.microsoft.com/office/drawing/2014/main" id="{E324D79A-F11C-3613-B7F8-9255D9243556}"/>
              </a:ext>
            </a:extLst>
          </p:cNvPr>
          <p:cNvSpPr>
            <a:spLocks noGrp="1"/>
          </p:cNvSpPr>
          <p:nvPr>
            <p:ph type="body" sz="quarter" idx="10" hasCustomPrompt="1"/>
          </p:nvPr>
        </p:nvSpPr>
        <p:spPr>
          <a:xfrm>
            <a:off x="4341743" y="2665716"/>
            <a:ext cx="6639070"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tx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37952" y="3896139"/>
            <a:ext cx="638629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Name">
            <a:extLst>
              <a:ext uri="{FF2B5EF4-FFF2-40B4-BE49-F238E27FC236}">
                <a16:creationId xmlns:a16="http://schemas.microsoft.com/office/drawing/2014/main" id="{88845379-33E0-1432-5DA3-DBC114FED57A}"/>
              </a:ext>
            </a:extLst>
          </p:cNvPr>
          <p:cNvSpPr>
            <a:spLocks noGrp="1"/>
          </p:cNvSpPr>
          <p:nvPr>
            <p:ph type="body" sz="quarter" idx="11" hasCustomPrompt="1"/>
          </p:nvPr>
        </p:nvSpPr>
        <p:spPr>
          <a:xfrm>
            <a:off x="4341743"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tx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2" name="Person's Title">
            <a:extLst>
              <a:ext uri="{FF2B5EF4-FFF2-40B4-BE49-F238E27FC236}">
                <a16:creationId xmlns:a16="http://schemas.microsoft.com/office/drawing/2014/main" id="{9CA419F9-F2F4-E06E-2FA9-29F8D86CC2C8}"/>
              </a:ext>
            </a:extLst>
          </p:cNvPr>
          <p:cNvSpPr>
            <a:spLocks noGrp="1"/>
          </p:cNvSpPr>
          <p:nvPr>
            <p:ph type="body" sz="quarter" idx="12" hasCustomPrompt="1"/>
          </p:nvPr>
        </p:nvSpPr>
        <p:spPr>
          <a:xfrm>
            <a:off x="4341743"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tx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3" name="Slide Number Placeholder 5">
            <a:extLst>
              <a:ext uri="{FF2B5EF4-FFF2-40B4-BE49-F238E27FC236}">
                <a16:creationId xmlns:a16="http://schemas.microsoft.com/office/drawing/2014/main" id="{C7B2BBAE-4C97-AC65-925A-21139CA02FF8}"/>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6" name="Date Placeholder 3">
            <a:extLst>
              <a:ext uri="{FF2B5EF4-FFF2-40B4-BE49-F238E27FC236}">
                <a16:creationId xmlns:a16="http://schemas.microsoft.com/office/drawing/2014/main" id="{C8674F03-CF27-A93B-BB21-B3B9456E4FB2}"/>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8EC8BB2C-475E-18B9-7EF4-62BEC7BA5A74}"/>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21386378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2 Dk Purple">
    <p:spTree>
      <p:nvGrpSpPr>
        <p:cNvPr id="1" name=""/>
        <p:cNvGrpSpPr/>
        <p:nvPr/>
      </p:nvGrpSpPr>
      <p:grpSpPr>
        <a:xfrm>
          <a:off x="0" y="0"/>
          <a:ext cx="0" cy="0"/>
          <a:chOff x="0" y="0"/>
          <a:chExt cx="0" cy="0"/>
        </a:xfrm>
      </p:grpSpPr>
      <p:sp>
        <p:nvSpPr>
          <p:cNvPr id="2" name="Quote background">
            <a:extLst>
              <a:ext uri="{FF2B5EF4-FFF2-40B4-BE49-F238E27FC236}">
                <a16:creationId xmlns:a16="http://schemas.microsoft.com/office/drawing/2014/main" id="{125AAD39-BF93-9C03-D6E5-3967C7CCCE5B}"/>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pic>
        <p:nvPicPr>
          <p:cNvPr id="13" name="Quote gfx">
            <a:extLst>
              <a:ext uri="{FF2B5EF4-FFF2-40B4-BE49-F238E27FC236}">
                <a16:creationId xmlns:a16="http://schemas.microsoft.com/office/drawing/2014/main" id="{DC49FA21-1347-8777-C6A8-59BCB84A48F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1" y="778489"/>
            <a:ext cx="1613278" cy="1228460"/>
          </a:xfrm>
          <a:prstGeom prst="rect">
            <a:avLst/>
          </a:prstGeom>
          <a:effectLst/>
        </p:spPr>
      </p:pic>
      <p:sp>
        <p:nvSpPr>
          <p:cNvPr id="5" name="Picture Placeholder 4">
            <a:extLst>
              <a:ext uri="{FF2B5EF4-FFF2-40B4-BE49-F238E27FC236}">
                <a16:creationId xmlns:a16="http://schemas.microsoft.com/office/drawing/2014/main" id="{B6D68E7E-99F6-F484-4458-7F4C7534DD95}"/>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rtlCol="0">
            <a:noAutofit/>
          </a:bodyPr>
          <a:lstStyle>
            <a:lvl1pPr>
              <a:defRPr b="0" i="0">
                <a:latin typeface="TheStan Timbr Regular" panose="020B0503030503020204" pitchFamily="34" charset="77"/>
              </a:defRPr>
            </a:lvl1pPr>
          </a:lstStyle>
          <a:p>
            <a:pPr rtl="0"/>
            <a:r>
              <a:rPr lang="es-419"/>
              <a:t>Click to add an image from a file.</a:t>
            </a:r>
          </a:p>
        </p:txBody>
      </p:sp>
      <p:sp>
        <p:nvSpPr>
          <p:cNvPr id="10" name="Quote copy">
            <a:extLst>
              <a:ext uri="{FF2B5EF4-FFF2-40B4-BE49-F238E27FC236}">
                <a16:creationId xmlns:a16="http://schemas.microsoft.com/office/drawing/2014/main" id="{16521CBD-B677-B034-62CF-77D2A3308668}"/>
              </a:ext>
            </a:extLst>
          </p:cNvPr>
          <p:cNvSpPr>
            <a:spLocks noGrp="1"/>
          </p:cNvSpPr>
          <p:nvPr>
            <p:ph type="body" sz="quarter" idx="10" hasCustomPrompt="1"/>
          </p:nvPr>
        </p:nvSpPr>
        <p:spPr>
          <a:xfrm>
            <a:off x="4341743" y="2665716"/>
            <a:ext cx="6639070"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37052" y="3896139"/>
            <a:ext cx="63862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Name">
            <a:extLst>
              <a:ext uri="{FF2B5EF4-FFF2-40B4-BE49-F238E27FC236}">
                <a16:creationId xmlns:a16="http://schemas.microsoft.com/office/drawing/2014/main" id="{8C845F4F-D045-1F0E-F472-9F94444125B4}"/>
              </a:ext>
            </a:extLst>
          </p:cNvPr>
          <p:cNvSpPr>
            <a:spLocks noGrp="1"/>
          </p:cNvSpPr>
          <p:nvPr>
            <p:ph type="body" sz="quarter" idx="11" hasCustomPrompt="1"/>
          </p:nvPr>
        </p:nvSpPr>
        <p:spPr>
          <a:xfrm>
            <a:off x="4341743"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2" name="Person's Title">
            <a:extLst>
              <a:ext uri="{FF2B5EF4-FFF2-40B4-BE49-F238E27FC236}">
                <a16:creationId xmlns:a16="http://schemas.microsoft.com/office/drawing/2014/main" id="{CC0007E4-6891-037B-7254-AA0D4518816F}"/>
              </a:ext>
            </a:extLst>
          </p:cNvPr>
          <p:cNvSpPr>
            <a:spLocks noGrp="1"/>
          </p:cNvSpPr>
          <p:nvPr>
            <p:ph type="body" sz="quarter" idx="12" hasCustomPrompt="1"/>
          </p:nvPr>
        </p:nvSpPr>
        <p:spPr>
          <a:xfrm>
            <a:off x="4341743"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3" name="Slide Number Placeholder 5">
            <a:extLst>
              <a:ext uri="{FF2B5EF4-FFF2-40B4-BE49-F238E27FC236}">
                <a16:creationId xmlns:a16="http://schemas.microsoft.com/office/drawing/2014/main" id="{89D8FEFE-D2B6-F960-B625-E2B2008F83F0}"/>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6" name="Date Placeholder 3">
            <a:extLst>
              <a:ext uri="{FF2B5EF4-FFF2-40B4-BE49-F238E27FC236}">
                <a16:creationId xmlns:a16="http://schemas.microsoft.com/office/drawing/2014/main" id="{30A3BEA2-CCDE-2511-9188-A35FD8846E45}"/>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6813C4B3-1E9A-E9FD-B9FB-B0D4A4D89C1D}"/>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15149533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2 Med Purple">
    <p:spTree>
      <p:nvGrpSpPr>
        <p:cNvPr id="1" name=""/>
        <p:cNvGrpSpPr/>
        <p:nvPr/>
      </p:nvGrpSpPr>
      <p:grpSpPr>
        <a:xfrm>
          <a:off x="0" y="0"/>
          <a:ext cx="0" cy="0"/>
          <a:chOff x="0" y="0"/>
          <a:chExt cx="0" cy="0"/>
        </a:xfrm>
      </p:grpSpPr>
      <p:sp>
        <p:nvSpPr>
          <p:cNvPr id="2" name="Quote background">
            <a:extLst>
              <a:ext uri="{FF2B5EF4-FFF2-40B4-BE49-F238E27FC236}">
                <a16:creationId xmlns:a16="http://schemas.microsoft.com/office/drawing/2014/main" id="{52FD7FB9-9D62-2E27-42FC-07E1B38D38BC}"/>
              </a:ext>
              <a:ext uri="{C183D7F6-B498-43B3-948B-1728B52AA6E4}">
                <adec:decorative xmlns:adec="http://schemas.microsoft.com/office/drawing/2017/decorative" val="1"/>
              </a:ext>
            </a:extLst>
          </p:cNvPr>
          <p:cNvSpPr/>
          <p:nvPr userDrawn="1"/>
        </p:nvSpPr>
        <p:spPr>
          <a:xfrm>
            <a:off x="362952" y="1606861"/>
            <a:ext cx="11262991" cy="3584448"/>
          </a:xfrm>
          <a:prstGeom prst="roundRect">
            <a:avLst>
              <a:gd name="adj" fmla="val 4178"/>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mn-lt"/>
            </a:endParaRPr>
          </a:p>
        </p:txBody>
      </p:sp>
      <p:pic>
        <p:nvPicPr>
          <p:cNvPr id="13" name="Quote gfx">
            <a:extLst>
              <a:ext uri="{FF2B5EF4-FFF2-40B4-BE49-F238E27FC236}">
                <a16:creationId xmlns:a16="http://schemas.microsoft.com/office/drawing/2014/main" id="{DC49FA21-1347-8777-C6A8-59BCB84A48F3}"/>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4250601" y="778489"/>
            <a:ext cx="1613278" cy="1228460"/>
          </a:xfrm>
          <a:prstGeom prst="rect">
            <a:avLst/>
          </a:prstGeom>
          <a:effectLst/>
        </p:spPr>
      </p:pic>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4341743" y="3896139"/>
            <a:ext cx="63862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Picture Placeholder 17">
            <a:extLst>
              <a:ext uri="{FF2B5EF4-FFF2-40B4-BE49-F238E27FC236}">
                <a16:creationId xmlns:a16="http://schemas.microsoft.com/office/drawing/2014/main" id="{13BB4ED0-9E98-D08B-C6ED-2CDE318779B3}"/>
              </a:ext>
            </a:extLst>
          </p:cNvPr>
          <p:cNvSpPr>
            <a:spLocks noGrp="1"/>
          </p:cNvSpPr>
          <p:nvPr>
            <p:ph type="pic" sz="quarter" idx="15" hasCustomPrompt="1"/>
          </p:nvPr>
        </p:nvSpPr>
        <p:spPr>
          <a:xfrm>
            <a:off x="362952" y="1606861"/>
            <a:ext cx="3702268" cy="3584448"/>
          </a:xfrm>
          <a:custGeom>
            <a:avLst/>
            <a:gdLst>
              <a:gd name="connsiteX0" fmla="*/ 110723 w 3702268"/>
              <a:gd name="connsiteY0" fmla="*/ 0 h 3584441"/>
              <a:gd name="connsiteX1" fmla="*/ 3702268 w 3702268"/>
              <a:gd name="connsiteY1" fmla="*/ 0 h 3584441"/>
              <a:gd name="connsiteX2" fmla="*/ 3702268 w 3702268"/>
              <a:gd name="connsiteY2" fmla="*/ 3584441 h 3584441"/>
              <a:gd name="connsiteX3" fmla="*/ 110723 w 3702268"/>
              <a:gd name="connsiteY3" fmla="*/ 3584441 h 3584441"/>
              <a:gd name="connsiteX4" fmla="*/ 0 w 3702268"/>
              <a:gd name="connsiteY4" fmla="*/ 3473718 h 3584441"/>
              <a:gd name="connsiteX5" fmla="*/ 0 w 3702268"/>
              <a:gd name="connsiteY5" fmla="*/ 110723 h 3584441"/>
              <a:gd name="connsiteX6" fmla="*/ 110723 w 3702268"/>
              <a:gd name="connsiteY6" fmla="*/ 0 h 358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2268" h="3584441">
                <a:moveTo>
                  <a:pt x="110723" y="0"/>
                </a:moveTo>
                <a:lnTo>
                  <a:pt x="3702268" y="0"/>
                </a:lnTo>
                <a:lnTo>
                  <a:pt x="3702268" y="3584441"/>
                </a:lnTo>
                <a:lnTo>
                  <a:pt x="110723" y="3584441"/>
                </a:lnTo>
                <a:cubicBezTo>
                  <a:pt x="49572" y="3584441"/>
                  <a:pt x="0" y="3534869"/>
                  <a:pt x="0" y="3473718"/>
                </a:cubicBezTo>
                <a:lnTo>
                  <a:pt x="0" y="110723"/>
                </a:lnTo>
                <a:cubicBezTo>
                  <a:pt x="0" y="49572"/>
                  <a:pt x="49572" y="0"/>
                  <a:pt x="110723" y="0"/>
                </a:cubicBezTo>
                <a:close/>
              </a:path>
            </a:pathLst>
          </a:custGeom>
          <a:solidFill>
            <a:schemeClr val="bg1">
              <a:lumMod val="95000"/>
            </a:schemeClr>
          </a:solidFill>
        </p:spPr>
        <p:txBody>
          <a:bodyPr wrap="square" rtlCol="0">
            <a:noAutofit/>
          </a:bodyPr>
          <a:lstStyle>
            <a:lvl1pPr>
              <a:defRPr b="0" i="0">
                <a:latin typeface="TheStan Timbr Regular" panose="020B0503030503020204" pitchFamily="34" charset="77"/>
              </a:defRPr>
            </a:lvl1pPr>
          </a:lstStyle>
          <a:p>
            <a:pPr rtl="0"/>
            <a:r>
              <a:rPr lang="es-419"/>
              <a:t>Click to add an image from a file.</a:t>
            </a:r>
          </a:p>
        </p:txBody>
      </p:sp>
      <p:sp>
        <p:nvSpPr>
          <p:cNvPr id="10" name="Quote copy">
            <a:extLst>
              <a:ext uri="{FF2B5EF4-FFF2-40B4-BE49-F238E27FC236}">
                <a16:creationId xmlns:a16="http://schemas.microsoft.com/office/drawing/2014/main" id="{3732C1C2-BF75-94EE-42D3-FC433FF25313}"/>
              </a:ext>
            </a:extLst>
          </p:cNvPr>
          <p:cNvSpPr>
            <a:spLocks noGrp="1"/>
          </p:cNvSpPr>
          <p:nvPr>
            <p:ph type="body" sz="quarter" idx="10" hasCustomPrompt="1"/>
          </p:nvPr>
        </p:nvSpPr>
        <p:spPr>
          <a:xfrm>
            <a:off x="4341743" y="2665716"/>
            <a:ext cx="6639070" cy="474361"/>
          </a:xfrm>
          <a:prstGeom prst="rect">
            <a:avLst/>
          </a:prstGeom>
        </p:spPr>
        <p:txBody>
          <a:bodyPr rtlCol="0" anchor="ctr" anchorCtr="0">
            <a:spAutoFit/>
          </a:bodyPr>
          <a:lstStyle>
            <a:lvl1pPr marL="0" indent="0">
              <a:lnSpc>
                <a:spcPct val="110000"/>
              </a:lnSpc>
              <a:spcBef>
                <a:spcPts val="0"/>
              </a:spcBef>
              <a:spcAft>
                <a:spcPts val="1000"/>
              </a:spcAft>
              <a:buNone/>
              <a:defRPr sz="2400" b="0" i="0">
                <a:solidFill>
                  <a:schemeClr val="bg1"/>
                </a:solidFill>
                <a:latin typeface="+mn-lt"/>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sp>
        <p:nvSpPr>
          <p:cNvPr id="11" name="Name">
            <a:extLst>
              <a:ext uri="{FF2B5EF4-FFF2-40B4-BE49-F238E27FC236}">
                <a16:creationId xmlns:a16="http://schemas.microsoft.com/office/drawing/2014/main" id="{BF4B50D5-9A96-5B4A-9BA7-2F372D9D707B}"/>
              </a:ext>
            </a:extLst>
          </p:cNvPr>
          <p:cNvSpPr>
            <a:spLocks noGrp="1"/>
          </p:cNvSpPr>
          <p:nvPr>
            <p:ph type="body" sz="quarter" idx="11" hasCustomPrompt="1"/>
          </p:nvPr>
        </p:nvSpPr>
        <p:spPr>
          <a:xfrm>
            <a:off x="4341743" y="4125787"/>
            <a:ext cx="5743236" cy="410690"/>
          </a:xfrm>
          <a:prstGeom prst="rect">
            <a:avLst/>
          </a:prstGeom>
        </p:spPr>
        <p:txBody>
          <a:bodyPr rtlCol="0">
            <a:spAutoFit/>
          </a:bodyPr>
          <a:lstStyle>
            <a:lvl1pPr marL="0" indent="0">
              <a:lnSpc>
                <a:spcPct val="110000"/>
              </a:lnSpc>
              <a:spcBef>
                <a:spcPts val="0"/>
              </a:spcBef>
              <a:spcAft>
                <a:spcPts val="1000"/>
              </a:spcAft>
              <a:buNone/>
              <a:defRPr sz="2000" b="0" i="0">
                <a:solidFill>
                  <a:schemeClr val="bg1"/>
                </a:solidFill>
                <a:latin typeface="+mn-lt"/>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3" name="Slide Number Placeholder 5">
            <a:extLst>
              <a:ext uri="{FF2B5EF4-FFF2-40B4-BE49-F238E27FC236}">
                <a16:creationId xmlns:a16="http://schemas.microsoft.com/office/drawing/2014/main" id="{5D85245A-CCAB-910B-EFAA-D563380D53B6}"/>
              </a:ext>
            </a:extLst>
          </p:cNvPr>
          <p:cNvSpPr>
            <a:spLocks noGrp="1"/>
          </p:cNvSpPr>
          <p:nvPr>
            <p:ph type="sldNum" sz="quarter" idx="13"/>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12" name="Person's Title">
            <a:extLst>
              <a:ext uri="{FF2B5EF4-FFF2-40B4-BE49-F238E27FC236}">
                <a16:creationId xmlns:a16="http://schemas.microsoft.com/office/drawing/2014/main" id="{B36790CD-F8D8-E57A-A47C-09DA581C4596}"/>
              </a:ext>
            </a:extLst>
          </p:cNvPr>
          <p:cNvSpPr>
            <a:spLocks noGrp="1"/>
          </p:cNvSpPr>
          <p:nvPr>
            <p:ph type="body" sz="quarter" idx="12" hasCustomPrompt="1"/>
          </p:nvPr>
        </p:nvSpPr>
        <p:spPr>
          <a:xfrm>
            <a:off x="4341743" y="4571767"/>
            <a:ext cx="5743236" cy="378822"/>
          </a:xfrm>
          <a:prstGeom prst="rect">
            <a:avLst/>
          </a:prstGeom>
        </p:spPr>
        <p:txBody>
          <a:bodyPr rtlCol="0">
            <a:spAutoFit/>
          </a:bodyPr>
          <a:lstStyle>
            <a:lvl1pPr marL="0" indent="0">
              <a:lnSpc>
                <a:spcPct val="110000"/>
              </a:lnSpc>
              <a:spcBef>
                <a:spcPts val="0"/>
              </a:spcBef>
              <a:spcAft>
                <a:spcPts val="1000"/>
              </a:spcAft>
              <a:buNone/>
              <a:defRPr sz="1800" b="0" i="0">
                <a:solidFill>
                  <a:schemeClr val="bg1"/>
                </a:solidFill>
                <a:latin typeface="TheStan Timbr Regular" panose="020B0503030503020204" pitchFamily="34" charset="77"/>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6" name="Date Placeholder 3">
            <a:extLst>
              <a:ext uri="{FF2B5EF4-FFF2-40B4-BE49-F238E27FC236}">
                <a16:creationId xmlns:a16="http://schemas.microsoft.com/office/drawing/2014/main" id="{0504B269-7BBC-FE49-D7CE-C0C758E2F73A}"/>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4" name="Footer Placeholder 4">
            <a:extLst>
              <a:ext uri="{FF2B5EF4-FFF2-40B4-BE49-F238E27FC236}">
                <a16:creationId xmlns:a16="http://schemas.microsoft.com/office/drawing/2014/main" id="{7BAE8844-5BA1-AA8B-9E28-F9CA4BC0DD58}"/>
              </a:ext>
            </a:extLst>
          </p:cNvPr>
          <p:cNvSpPr>
            <a:spLocks noGrp="1"/>
          </p:cNvSpPr>
          <p:nvPr>
            <p:ph type="ftr" sz="quarter" idx="14"/>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9314051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a:srcRect l="19360" t="10895" r="18856" b="12424"/>
          <a:stretch/>
        </p:blipFill>
        <p:spPr>
          <a:xfrm>
            <a:off x="487577" y="1904653"/>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3272117"/>
            <a:ext cx="11222326" cy="280692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r>
              <a:rPr lang="es-419" sz="1400" kern="1200">
                <a:solidFill>
                  <a:schemeClr val="tx1"/>
                </a:solidFill>
                <a:effectLst/>
                <a:latin typeface="+mn-lt"/>
                <a:ea typeface="+mj-ea"/>
                <a:cs typeface="Arial" panose="020B0604020202020204" pitchFamily="34" charset="0"/>
              </a:rPr>
              <a:t>Employers and plan participants should carefully consider the investment objectives, risks, charges and expenses of the investment options offered under the retirement plan before investing. The offering documents contain this and other important information which should be read carefully before investing. Investments are subject to market risk and fluctuate in value.</a:t>
            </a:r>
          </a:p>
          <a:p>
            <a:pPr rtl="0"/>
            <a:r>
              <a:rPr lang="es-419" sz="1400" kern="1200">
                <a:solidFill>
                  <a:schemeClr val="tx1"/>
                </a:solidFill>
                <a:effectLst/>
                <a:latin typeface="+mn-lt"/>
                <a:ea typeface="+mj-ea"/>
                <a:cs typeface="Arial" panose="020B0604020202020204" pitchFamily="34" charset="0"/>
              </a:rPr>
              <a:t>This material is for informational or educational purposes only and does not constitute fiduciary investment advice under ERISA, a securities recommendation under all securities laws, or an insurance product recommendation under state insurance laws or regulations. This material does not consider any specific objectives or circumstances of any particular investor or suggest any specific course of action. Investment decisions should be made based on the investor’s own objectives and circumstances.</a:t>
            </a:r>
          </a:p>
          <a:p>
            <a:pPr rtl="0"/>
            <a:endParaRPr lang="en-US" sz="1400" kern="1200">
              <a:solidFill>
                <a:schemeClr val="tx1"/>
              </a:solidFill>
              <a:effectLst/>
              <a:latin typeface="+mn-lt"/>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lang="es-419" sz="1400" kern="1200">
                <a:solidFill>
                  <a:schemeClr val="tx1"/>
                </a:solidFill>
                <a:effectLst/>
                <a:latin typeface="+mn-lt"/>
                <a:ea typeface="+mj-ea"/>
                <a:cs typeface="Arial" panose="020B0604020202020204" pitchFamily="34" charset="0"/>
              </a:rPr>
              <a:t>The Standard is the marketing name for StanCorp Financial Group, Inc., and its subsidiaries. StanCorp Equities, Inc., member FINRA, wholesales a group annuity contract issued by Standard Insurance Company and a mutual fund trust platform for retirement plans. Standard Retirement Services, Inc., provides financial recordkeeping and plan administrative services. Investment advisory services are provided by StanCorp Investment Advisers, Inc., a registered investment advisor. StanCorp Equities, Inc., Standard Insurance Company, Standard Retirement Services, Inc., and StanCorp Investment Advisers, Inc., are subsidiaries of StanCorp Financial Group, Inc., and all are Oregon corporations.</a:t>
            </a:r>
          </a:p>
          <a:p>
            <a:pPr rtl="0"/>
            <a:endParaRPr lang="en-US" sz="1400" kern="1200">
              <a:solidFill>
                <a:schemeClr val="tx1"/>
              </a:solidFill>
              <a:effectLst/>
              <a:latin typeface="+mn-lt"/>
              <a:ea typeface="+mj-ea"/>
              <a:cs typeface="Arial" panose="020B0604020202020204" pitchFamily="34" charset="0"/>
            </a:endParaRPr>
          </a:p>
        </p:txBody>
      </p:sp>
      <p:sp>
        <p:nvSpPr>
          <p:cNvPr id="5" name="Slide Number Placeholder 5">
            <a:extLst>
              <a:ext uri="{FF2B5EF4-FFF2-40B4-BE49-F238E27FC236}">
                <a16:creationId xmlns:a16="http://schemas.microsoft.com/office/drawing/2014/main" id="{4B4F2A9B-B9CA-AC48-35E6-60E51278C494}"/>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8" name="Date Placeholder 3">
            <a:extLst>
              <a:ext uri="{FF2B5EF4-FFF2-40B4-BE49-F238E27FC236}">
                <a16:creationId xmlns:a16="http://schemas.microsoft.com/office/drawing/2014/main" id="{074ED68E-69B5-A755-A855-C52AA4E62B34}"/>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6" name="Footer Placeholder 4">
            <a:extLst>
              <a:ext uri="{FF2B5EF4-FFF2-40B4-BE49-F238E27FC236}">
                <a16:creationId xmlns:a16="http://schemas.microsoft.com/office/drawing/2014/main" id="{29E2DCB3-0466-850D-6318-D561934A32B5}"/>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Tree>
    <p:extLst>
      <p:ext uri="{BB962C8B-B14F-4D97-AF65-F5344CB8AC3E}">
        <p14:creationId xmlns:p14="http://schemas.microsoft.com/office/powerpoint/2010/main" val="38568514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50009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lnSpc>
                <a:spcPct val="110000"/>
              </a:lnSpc>
              <a:spcBef>
                <a:spcPts val="0"/>
              </a:spcBef>
              <a:spcAft>
                <a:spcPts val="1000"/>
              </a:spcAft>
              <a:buFont typeface="Arial" panose="020B0604020202020204" pitchFamily="34" charset="0"/>
              <a:buNone/>
              <a:defRPr/>
            </a:pPr>
            <a:r>
              <a:rPr lang="es-419" sz="1400" b="0" i="0">
                <a:latin typeface="+mn-lt"/>
                <a:ea typeface="+mn-ea"/>
              </a:rPr>
              <a:t>The Standard is a marketing name for StanCorp Financial Group, Inc. and subsidiaries. Insurance products are offered by Standard Insurance Company of 1100 SW Sixth Avenue, Portland, Oregon, in all states except New York, where insurance products are offered by The Standard Life Insurance Company of New York of 445 Hamilton Avenue, 11th Floor, White Plains, New York. Product features and availability vary by state and company and are solely the responsibility of each subsidiary. Each company is solely responsible for its own financial condition. Standard Insurance Company is licensed to solicit insurance business in all states except New York. </a:t>
            </a:r>
            <a:br>
              <a:rPr lang="en-US" sz="1400" b="0" i="0">
                <a:latin typeface="+mn-lt"/>
                <a:ea typeface="+mn-ea"/>
              </a:rPr>
            </a:br>
            <a:r>
              <a:rPr lang="es-419" sz="1400" b="0" i="0">
                <a:latin typeface="+mn-lt"/>
                <a:ea typeface="+mn-ea"/>
              </a:rPr>
              <a:t>The Standard Life Insurance Company of New York is licensed to solicit insurance business in only the state of New York. </a:t>
            </a:r>
          </a:p>
        </p:txBody>
      </p:sp>
      <p:sp>
        <p:nvSpPr>
          <p:cNvPr id="5" name="Slide Number Placeholder 5">
            <a:extLst>
              <a:ext uri="{FF2B5EF4-FFF2-40B4-BE49-F238E27FC236}">
                <a16:creationId xmlns:a16="http://schemas.microsoft.com/office/drawing/2014/main" id="{957B45A0-628F-861F-0A8A-19C70872C7B9}"/>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6" name="Footer Placeholder 4">
            <a:extLst>
              <a:ext uri="{FF2B5EF4-FFF2-40B4-BE49-F238E27FC236}">
                <a16:creationId xmlns:a16="http://schemas.microsoft.com/office/drawing/2014/main" id="{A2FA72F9-53BE-85FE-1347-10296A7408EE}"/>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7" name="Date Placeholder 3">
            <a:extLst>
              <a:ext uri="{FF2B5EF4-FFF2-40B4-BE49-F238E27FC236}">
                <a16:creationId xmlns:a16="http://schemas.microsoft.com/office/drawing/2014/main" id="{2A91AFA0-0AD0-8C54-D149-7D42B99EF14F}"/>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Tree>
    <p:extLst>
      <p:ext uri="{BB962C8B-B14F-4D97-AF65-F5344CB8AC3E}">
        <p14:creationId xmlns:p14="http://schemas.microsoft.com/office/powerpoint/2010/main" val="4708583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F9C045ED-20A3-0495-31F5-113D4FDB4E1C}"/>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4" name="Date Placeholder 3">
            <a:extLst>
              <a:ext uri="{FF2B5EF4-FFF2-40B4-BE49-F238E27FC236}">
                <a16:creationId xmlns:a16="http://schemas.microsoft.com/office/drawing/2014/main" id="{6C4AF678-DD08-551E-A64D-ABEE04C34B44}"/>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
        <p:nvSpPr>
          <p:cNvPr id="3" name="Footer Placeholder 4">
            <a:extLst>
              <a:ext uri="{FF2B5EF4-FFF2-40B4-BE49-F238E27FC236}">
                <a16:creationId xmlns:a16="http://schemas.microsoft.com/office/drawing/2014/main" id="{FAC80FB2-5A27-3E94-C5FD-20951BFB1BE2}"/>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24126345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1B5C8822-01A9-7AF9-F6C4-8A420719261F}"/>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4" name="Footer Placeholder 4">
            <a:extLst>
              <a:ext uri="{FF2B5EF4-FFF2-40B4-BE49-F238E27FC236}">
                <a16:creationId xmlns:a16="http://schemas.microsoft.com/office/drawing/2014/main" id="{195CBF8A-2DB9-5B82-2097-FCFC43B733FF}"/>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TheStan Timbr Regular" panose="020B0503030503020204" pitchFamily="34" charset="77"/>
                <a:ea typeface="+mn-ea"/>
                <a:cs typeface="Arial" pitchFamily="34" charset="0"/>
              </a:defRPr>
            </a:lvl1pPr>
          </a:lstStyle>
          <a:p>
            <a:pPr rtl="0">
              <a:defRPr/>
            </a:pPr>
            <a:endParaRPr lang="en-US"/>
          </a:p>
        </p:txBody>
      </p:sp>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5" name="Date Placeholder 3">
            <a:extLst>
              <a:ext uri="{FF2B5EF4-FFF2-40B4-BE49-F238E27FC236}">
                <a16:creationId xmlns:a16="http://schemas.microsoft.com/office/drawing/2014/main" id="{80B85BFD-CC20-ADA2-A61E-3B93AEFF8670}"/>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TheStan Timbr Regular" panose="020B0503030503020204" pitchFamily="34" charset="77"/>
                <a:ea typeface="+mn-ea"/>
                <a:cs typeface="Arial"/>
              </a:defRPr>
            </a:lvl1pPr>
          </a:lstStyle>
          <a:p>
            <a:pPr rtl="0">
              <a:defRPr/>
            </a:pPr>
            <a:r>
              <a:rPr lang="en-US"/>
              <a:t>5/20/2026</a:t>
            </a:r>
          </a:p>
        </p:txBody>
      </p:sp>
    </p:spTree>
    <p:extLst>
      <p:ext uri="{BB962C8B-B14F-4D97-AF65-F5344CB8AC3E}">
        <p14:creationId xmlns:p14="http://schemas.microsoft.com/office/powerpoint/2010/main" val="28227290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C55E21EA-6A96-4382-018D-5082514F4303}"/>
              </a:ext>
            </a:extLst>
          </p:cNvPr>
          <p:cNvSpPr>
            <a:spLocks noGrp="1"/>
          </p:cNvSpPr>
          <p:nvPr>
            <p:ph type="sldNum" sz="quarter" idx="12"/>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chemeClr val="bg1"/>
                </a:solidFill>
                <a:latin typeface="TheStan Timbr Regular" panose="020B0503030503020204" pitchFamily="34" charset="77"/>
                <a:ea typeface="+mn-ea"/>
                <a:cs typeface="Arial" pitchFamily="34" charset="0"/>
              </a:defRPr>
            </a:lvl1pPr>
          </a:lstStyle>
          <a:p>
            <a:pPr rtl="0">
              <a:defRPr/>
            </a:pPr>
            <a:fld id="{73EF3F73-D8BE-1D4F-8F0C-03C5EC803F68}" type="slidenum">
              <a:rPr lang="en-US" smtClean="0"/>
              <a:pPr rtl="0">
                <a:defRPr/>
              </a:pPr>
              <a:t>‹#›</a:t>
            </a:fld>
            <a:endParaRPr lang="en-US"/>
          </a:p>
        </p:txBody>
      </p:sp>
      <p:sp>
        <p:nvSpPr>
          <p:cNvPr id="5" name="Date Placeholder 3">
            <a:extLst>
              <a:ext uri="{FF2B5EF4-FFF2-40B4-BE49-F238E27FC236}">
                <a16:creationId xmlns:a16="http://schemas.microsoft.com/office/drawing/2014/main" id="{D83DB6BB-4E18-D909-53DE-5A79DB11AFF7}"/>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chemeClr val="bg1"/>
                </a:solidFill>
                <a:latin typeface="TheStan Timbr Regular" panose="020B0503030503020204" pitchFamily="34" charset="77"/>
                <a:ea typeface="+mn-ea"/>
                <a:cs typeface="Arial"/>
              </a:defRPr>
            </a:lvl1pPr>
          </a:lstStyle>
          <a:p>
            <a:pPr rtl="0">
              <a:defRPr/>
            </a:pPr>
            <a:r>
              <a:rPr lang="en-US"/>
              <a:t>5/20/2026</a:t>
            </a:r>
          </a:p>
        </p:txBody>
      </p:sp>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b="0" i="0">
              <a:latin typeface="TheStan Timbr Regular" panose="020B0503030503020204" pitchFamily="34" charset="77"/>
            </a:endParaRPr>
          </a:p>
        </p:txBody>
      </p:sp>
      <p:sp>
        <p:nvSpPr>
          <p:cNvPr id="4" name="Footer Placeholder 4">
            <a:extLst>
              <a:ext uri="{FF2B5EF4-FFF2-40B4-BE49-F238E27FC236}">
                <a16:creationId xmlns:a16="http://schemas.microsoft.com/office/drawing/2014/main" id="{8630FDE7-8D2E-0C51-D9C5-CBD443D5ADA3}"/>
              </a:ext>
            </a:extLst>
          </p:cNvPr>
          <p:cNvSpPr>
            <a:spLocks noGrp="1"/>
          </p:cNvSpPr>
          <p:nvPr>
            <p:ph type="ftr" sz="quarter" idx="1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chemeClr val="bg1"/>
                </a:solidFill>
                <a:latin typeface="TheStan Timbr Regular" panose="020B0503030503020204" pitchFamily="34" charset="77"/>
                <a:ea typeface="+mn-ea"/>
                <a:cs typeface="Arial" pitchFamily="34" charset="0"/>
              </a:defRPr>
            </a:lvl1pPr>
          </a:lstStyle>
          <a:p>
            <a:pPr rtl="0">
              <a:defRPr/>
            </a:pPr>
            <a:endParaRPr lang="en-US"/>
          </a:p>
        </p:txBody>
      </p:sp>
    </p:spTree>
    <p:extLst>
      <p:ext uri="{BB962C8B-B14F-4D97-AF65-F5344CB8AC3E}">
        <p14:creationId xmlns:p14="http://schemas.microsoft.com/office/powerpoint/2010/main" val="2485166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11C4B1-7C58-F5FF-68F6-2F510D1274E7}"/>
              </a:ext>
            </a:extLst>
          </p:cNvPr>
          <p:cNvSpPr>
            <a:spLocks noGrp="1"/>
          </p:cNvSpPr>
          <p:nvPr>
            <p:ph type="ctrTitle"/>
          </p:nvPr>
        </p:nvSpPr>
        <p:spPr>
          <a:xfrm>
            <a:off x="1524000" y="1122363"/>
            <a:ext cx="9144000" cy="2387600"/>
          </a:xfrm>
        </p:spPr>
        <p:txBody>
          <a:bodyPr rtlCol="0" anchor="b"/>
          <a:lstStyle>
            <a:lvl1pPr algn="ctr">
              <a:defRPr sz="6000"/>
            </a:lvl1pPr>
          </a:lstStyle>
          <a:p>
            <a:pPr rtl="0"/>
            <a:r>
              <a:rPr lang="es-419"/>
              <a:t>Haga clic para modificar el estilo de título del patrón</a:t>
            </a:r>
            <a:endParaRPr lang="es-GT"/>
          </a:p>
        </p:txBody>
      </p:sp>
      <p:sp>
        <p:nvSpPr>
          <p:cNvPr id="3" name="Subtítulo 2">
            <a:extLst>
              <a:ext uri="{FF2B5EF4-FFF2-40B4-BE49-F238E27FC236}">
                <a16:creationId xmlns:a16="http://schemas.microsoft.com/office/drawing/2014/main" id="{CD1FA840-EC37-BBB0-8B3A-5ED8607BBF63}"/>
              </a:ext>
            </a:extLst>
          </p:cNvPr>
          <p:cNvSpPr>
            <a:spLocks noGrp="1"/>
          </p:cNvSpPr>
          <p:nvPr>
            <p:ph type="subTitle" idx="1"/>
          </p:nvPr>
        </p:nvSpPr>
        <p:spPr>
          <a:xfrm>
            <a:off x="1524000" y="3602038"/>
            <a:ext cx="9144000" cy="1655762"/>
          </a:xfrm>
        </p:spPr>
        <p:txBody>
          <a:bodyPr rtlCol="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419"/>
              <a:t>Haga clic para modificar el estilo de subtítulo del patrón</a:t>
            </a:r>
            <a:endParaRPr lang="es-GT"/>
          </a:p>
        </p:txBody>
      </p:sp>
      <p:sp>
        <p:nvSpPr>
          <p:cNvPr id="4" name="Marcador de fecha 3">
            <a:extLst>
              <a:ext uri="{FF2B5EF4-FFF2-40B4-BE49-F238E27FC236}">
                <a16:creationId xmlns:a16="http://schemas.microsoft.com/office/drawing/2014/main" id="{3F473564-5611-30AD-3FED-30516C3D6317}"/>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5" name="Marcador de pie de página 4">
            <a:extLst>
              <a:ext uri="{FF2B5EF4-FFF2-40B4-BE49-F238E27FC236}">
                <a16:creationId xmlns:a16="http://schemas.microsoft.com/office/drawing/2014/main" id="{72250DA8-DF7A-EFAD-35D2-89CD2E6179AD}"/>
              </a:ext>
            </a:extLst>
          </p:cNvPr>
          <p:cNvSpPr>
            <a:spLocks noGrp="1"/>
          </p:cNvSpPr>
          <p:nvPr>
            <p:ph type="ftr" sz="quarter" idx="11"/>
          </p:nvPr>
        </p:nvSpPr>
        <p:spPr/>
        <p:txBody>
          <a:bodyPr rtlCol="0"/>
          <a:lstStyle/>
          <a:p>
            <a:pPr rtl="0"/>
            <a:endParaRPr lang="es-GT" dirty="0"/>
          </a:p>
        </p:txBody>
      </p:sp>
      <p:sp>
        <p:nvSpPr>
          <p:cNvPr id="6" name="Marcador de número de diapositiva 5">
            <a:extLst>
              <a:ext uri="{FF2B5EF4-FFF2-40B4-BE49-F238E27FC236}">
                <a16:creationId xmlns:a16="http://schemas.microsoft.com/office/drawing/2014/main" id="{16BEC2E9-41F2-6F14-5721-FC86F8BC3C0B}"/>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1754402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4741F7-D3DC-5C07-FEB3-72D4C830C9D4}"/>
              </a:ext>
            </a:extLst>
          </p:cNvPr>
          <p:cNvSpPr>
            <a:spLocks noGrp="1"/>
          </p:cNvSpPr>
          <p:nvPr>
            <p:ph type="title"/>
          </p:nvPr>
        </p:nvSpPr>
        <p:spPr/>
        <p:txBody>
          <a:bodyPr rtlCol="0"/>
          <a:lstStyle/>
          <a:p>
            <a:pPr rtl="0"/>
            <a:r>
              <a:rPr lang="es-419"/>
              <a:t>Haga clic para modificar el estilo de título del patrón</a:t>
            </a:r>
            <a:endParaRPr lang="es-GT"/>
          </a:p>
        </p:txBody>
      </p:sp>
      <p:sp>
        <p:nvSpPr>
          <p:cNvPr id="3" name="Marcador de contenido 2">
            <a:extLst>
              <a:ext uri="{FF2B5EF4-FFF2-40B4-BE49-F238E27FC236}">
                <a16:creationId xmlns:a16="http://schemas.microsoft.com/office/drawing/2014/main" id="{ABEFA500-BC82-F637-497C-FB21D43E8D03}"/>
              </a:ext>
            </a:extLst>
          </p:cNvPr>
          <p:cNvSpPr>
            <a:spLocks noGrp="1"/>
          </p:cNvSpPr>
          <p:nvPr>
            <p:ph idx="1"/>
          </p:nvPr>
        </p:nvSpPr>
        <p:spPr/>
        <p:txBody>
          <a:bodyPr rtlCol="0"/>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4" name="Marcador de fecha 3">
            <a:extLst>
              <a:ext uri="{FF2B5EF4-FFF2-40B4-BE49-F238E27FC236}">
                <a16:creationId xmlns:a16="http://schemas.microsoft.com/office/drawing/2014/main" id="{682EEC47-68B8-B28D-A631-111A915ADF3A}"/>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5" name="Marcador de pie de página 4">
            <a:extLst>
              <a:ext uri="{FF2B5EF4-FFF2-40B4-BE49-F238E27FC236}">
                <a16:creationId xmlns:a16="http://schemas.microsoft.com/office/drawing/2014/main" id="{3394CAE4-8806-E9AF-E2EB-11124F74AC7A}"/>
              </a:ext>
            </a:extLst>
          </p:cNvPr>
          <p:cNvSpPr>
            <a:spLocks noGrp="1"/>
          </p:cNvSpPr>
          <p:nvPr>
            <p:ph type="ftr" sz="quarter" idx="11"/>
          </p:nvPr>
        </p:nvSpPr>
        <p:spPr/>
        <p:txBody>
          <a:bodyPr rtlCol="0"/>
          <a:lstStyle/>
          <a:p>
            <a:pPr rtl="0"/>
            <a:endParaRPr lang="es-GT" dirty="0"/>
          </a:p>
        </p:txBody>
      </p:sp>
      <p:sp>
        <p:nvSpPr>
          <p:cNvPr id="6" name="Marcador de número de diapositiva 5">
            <a:extLst>
              <a:ext uri="{FF2B5EF4-FFF2-40B4-BE49-F238E27FC236}">
                <a16:creationId xmlns:a16="http://schemas.microsoft.com/office/drawing/2014/main" id="{69C5495B-FE8C-2497-2083-DC961D512A60}"/>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7443661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DE1945-60C4-09CC-1357-DB7D73F4D889}"/>
              </a:ext>
            </a:extLst>
          </p:cNvPr>
          <p:cNvSpPr>
            <a:spLocks noGrp="1"/>
          </p:cNvSpPr>
          <p:nvPr>
            <p:ph type="title"/>
          </p:nvPr>
        </p:nvSpPr>
        <p:spPr>
          <a:xfrm>
            <a:off x="831850" y="1709738"/>
            <a:ext cx="10515600" cy="2852737"/>
          </a:xfrm>
        </p:spPr>
        <p:txBody>
          <a:bodyPr rtlCol="0" anchor="b"/>
          <a:lstStyle>
            <a:lvl1pPr>
              <a:defRPr sz="6000"/>
            </a:lvl1pPr>
          </a:lstStyle>
          <a:p>
            <a:pPr rtl="0"/>
            <a:r>
              <a:rPr lang="es-419"/>
              <a:t>Haga clic para modificar el estilo de título del patrón</a:t>
            </a:r>
            <a:endParaRPr lang="es-GT"/>
          </a:p>
        </p:txBody>
      </p:sp>
      <p:sp>
        <p:nvSpPr>
          <p:cNvPr id="3" name="Marcador de texto 2">
            <a:extLst>
              <a:ext uri="{FF2B5EF4-FFF2-40B4-BE49-F238E27FC236}">
                <a16:creationId xmlns:a16="http://schemas.microsoft.com/office/drawing/2014/main" id="{937C63C1-A189-C667-3A0B-B845BF4EE1A7}"/>
              </a:ext>
            </a:extLst>
          </p:cNvPr>
          <p:cNvSpPr>
            <a:spLocks noGrp="1"/>
          </p:cNvSpPr>
          <p:nvPr>
            <p:ph type="body" idx="1"/>
          </p:nvPr>
        </p:nvSpPr>
        <p:spPr>
          <a:xfrm>
            <a:off x="831850" y="4589463"/>
            <a:ext cx="10515600" cy="1500187"/>
          </a:xfrm>
        </p:spPr>
        <p:txBody>
          <a:bodyPr rtlCol="0"/>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rtl="0"/>
            <a:r>
              <a:rPr lang="es-419"/>
              <a:t>Haga clic para modificar los estilos de texto del patrón</a:t>
            </a:r>
          </a:p>
        </p:txBody>
      </p:sp>
      <p:sp>
        <p:nvSpPr>
          <p:cNvPr id="4" name="Marcador de fecha 3">
            <a:extLst>
              <a:ext uri="{FF2B5EF4-FFF2-40B4-BE49-F238E27FC236}">
                <a16:creationId xmlns:a16="http://schemas.microsoft.com/office/drawing/2014/main" id="{B039A0A7-AC82-EE75-AF48-CCDB6293937B}"/>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5" name="Marcador de pie de página 4">
            <a:extLst>
              <a:ext uri="{FF2B5EF4-FFF2-40B4-BE49-F238E27FC236}">
                <a16:creationId xmlns:a16="http://schemas.microsoft.com/office/drawing/2014/main" id="{6C6B7806-6358-0E1E-1666-EF8DE22D1C1A}"/>
              </a:ext>
            </a:extLst>
          </p:cNvPr>
          <p:cNvSpPr>
            <a:spLocks noGrp="1"/>
          </p:cNvSpPr>
          <p:nvPr>
            <p:ph type="ftr" sz="quarter" idx="11"/>
          </p:nvPr>
        </p:nvSpPr>
        <p:spPr/>
        <p:txBody>
          <a:bodyPr rtlCol="0"/>
          <a:lstStyle/>
          <a:p>
            <a:pPr rtl="0"/>
            <a:endParaRPr lang="es-GT" dirty="0"/>
          </a:p>
        </p:txBody>
      </p:sp>
      <p:sp>
        <p:nvSpPr>
          <p:cNvPr id="6" name="Marcador de número de diapositiva 5">
            <a:extLst>
              <a:ext uri="{FF2B5EF4-FFF2-40B4-BE49-F238E27FC236}">
                <a16:creationId xmlns:a16="http://schemas.microsoft.com/office/drawing/2014/main" id="{843DBD7B-A84D-DFD7-4464-6EFFC19596C0}"/>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7932543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A87A95-EB6D-0E43-140D-151B1D0D75FD}"/>
              </a:ext>
            </a:extLst>
          </p:cNvPr>
          <p:cNvSpPr>
            <a:spLocks noGrp="1"/>
          </p:cNvSpPr>
          <p:nvPr>
            <p:ph type="title"/>
          </p:nvPr>
        </p:nvSpPr>
        <p:spPr/>
        <p:txBody>
          <a:bodyPr rtlCol="0"/>
          <a:lstStyle/>
          <a:p>
            <a:pPr rtl="0"/>
            <a:r>
              <a:rPr lang="es-419"/>
              <a:t>Haga clic para modificar el estilo de título del patrón</a:t>
            </a:r>
            <a:endParaRPr lang="es-GT"/>
          </a:p>
        </p:txBody>
      </p:sp>
      <p:sp>
        <p:nvSpPr>
          <p:cNvPr id="3" name="Marcador de contenido 2">
            <a:extLst>
              <a:ext uri="{FF2B5EF4-FFF2-40B4-BE49-F238E27FC236}">
                <a16:creationId xmlns:a16="http://schemas.microsoft.com/office/drawing/2014/main" id="{567848A1-0D9E-C339-800E-D60B1D95D58C}"/>
              </a:ext>
            </a:extLst>
          </p:cNvPr>
          <p:cNvSpPr>
            <a:spLocks noGrp="1"/>
          </p:cNvSpPr>
          <p:nvPr>
            <p:ph sz="half" idx="1"/>
          </p:nvPr>
        </p:nvSpPr>
        <p:spPr>
          <a:xfrm>
            <a:off x="838200" y="1825625"/>
            <a:ext cx="5181600" cy="4351338"/>
          </a:xfrm>
        </p:spPr>
        <p:txBody>
          <a:bodyPr rtlCol="0"/>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4" name="Marcador de contenido 3">
            <a:extLst>
              <a:ext uri="{FF2B5EF4-FFF2-40B4-BE49-F238E27FC236}">
                <a16:creationId xmlns:a16="http://schemas.microsoft.com/office/drawing/2014/main" id="{9652373D-47F1-3625-1047-5417BBD3980B}"/>
              </a:ext>
            </a:extLst>
          </p:cNvPr>
          <p:cNvSpPr>
            <a:spLocks noGrp="1"/>
          </p:cNvSpPr>
          <p:nvPr>
            <p:ph sz="half" idx="2"/>
          </p:nvPr>
        </p:nvSpPr>
        <p:spPr>
          <a:xfrm>
            <a:off x="6172200" y="1825625"/>
            <a:ext cx="5181600" cy="4351338"/>
          </a:xfrm>
        </p:spPr>
        <p:txBody>
          <a:bodyPr rtlCol="0"/>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5" name="Marcador de fecha 4">
            <a:extLst>
              <a:ext uri="{FF2B5EF4-FFF2-40B4-BE49-F238E27FC236}">
                <a16:creationId xmlns:a16="http://schemas.microsoft.com/office/drawing/2014/main" id="{43F6C3D3-5A75-4EA0-2369-73434266D0C7}"/>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6" name="Marcador de pie de página 5">
            <a:extLst>
              <a:ext uri="{FF2B5EF4-FFF2-40B4-BE49-F238E27FC236}">
                <a16:creationId xmlns:a16="http://schemas.microsoft.com/office/drawing/2014/main" id="{8A140404-0260-3B78-ED34-BE62FF505BEF}"/>
              </a:ext>
            </a:extLst>
          </p:cNvPr>
          <p:cNvSpPr>
            <a:spLocks noGrp="1"/>
          </p:cNvSpPr>
          <p:nvPr>
            <p:ph type="ftr" sz="quarter" idx="11"/>
          </p:nvPr>
        </p:nvSpPr>
        <p:spPr/>
        <p:txBody>
          <a:bodyPr rtlCol="0"/>
          <a:lstStyle/>
          <a:p>
            <a:pPr rtl="0"/>
            <a:endParaRPr lang="es-GT" dirty="0"/>
          </a:p>
        </p:txBody>
      </p:sp>
      <p:sp>
        <p:nvSpPr>
          <p:cNvPr id="7" name="Marcador de número de diapositiva 6">
            <a:extLst>
              <a:ext uri="{FF2B5EF4-FFF2-40B4-BE49-F238E27FC236}">
                <a16:creationId xmlns:a16="http://schemas.microsoft.com/office/drawing/2014/main" id="{8B97D104-9374-81F6-9EA4-5140DDFB86A3}"/>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17434380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894E7D-F836-DE82-FFE9-0E38634AC471}"/>
              </a:ext>
            </a:extLst>
          </p:cNvPr>
          <p:cNvSpPr>
            <a:spLocks noGrp="1"/>
          </p:cNvSpPr>
          <p:nvPr>
            <p:ph type="title"/>
          </p:nvPr>
        </p:nvSpPr>
        <p:spPr>
          <a:xfrm>
            <a:off x="839788" y="365125"/>
            <a:ext cx="10515600" cy="1325563"/>
          </a:xfrm>
        </p:spPr>
        <p:txBody>
          <a:bodyPr rtlCol="0"/>
          <a:lstStyle/>
          <a:p>
            <a:pPr rtl="0"/>
            <a:r>
              <a:rPr lang="es-419"/>
              <a:t>Haga clic para modificar el estilo de título del patrón</a:t>
            </a:r>
            <a:endParaRPr lang="es-GT"/>
          </a:p>
        </p:txBody>
      </p:sp>
      <p:sp>
        <p:nvSpPr>
          <p:cNvPr id="3" name="Marcador de texto 2">
            <a:extLst>
              <a:ext uri="{FF2B5EF4-FFF2-40B4-BE49-F238E27FC236}">
                <a16:creationId xmlns:a16="http://schemas.microsoft.com/office/drawing/2014/main" id="{B0BA9409-9F87-A30F-4F4D-3C2AA160CBFC}"/>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419"/>
              <a:t>Haga clic para modificar los estilos de texto del patrón</a:t>
            </a:r>
          </a:p>
        </p:txBody>
      </p:sp>
      <p:sp>
        <p:nvSpPr>
          <p:cNvPr id="4" name="Marcador de contenido 3">
            <a:extLst>
              <a:ext uri="{FF2B5EF4-FFF2-40B4-BE49-F238E27FC236}">
                <a16:creationId xmlns:a16="http://schemas.microsoft.com/office/drawing/2014/main" id="{3FD1B79E-B2D9-85DE-C342-DC107736B154}"/>
              </a:ext>
            </a:extLst>
          </p:cNvPr>
          <p:cNvSpPr>
            <a:spLocks noGrp="1"/>
          </p:cNvSpPr>
          <p:nvPr>
            <p:ph sz="half" idx="2"/>
          </p:nvPr>
        </p:nvSpPr>
        <p:spPr>
          <a:xfrm>
            <a:off x="839788" y="2505075"/>
            <a:ext cx="5157787" cy="3684588"/>
          </a:xfrm>
        </p:spPr>
        <p:txBody>
          <a:bodyPr rtlCol="0"/>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5" name="Marcador de texto 4">
            <a:extLst>
              <a:ext uri="{FF2B5EF4-FFF2-40B4-BE49-F238E27FC236}">
                <a16:creationId xmlns:a16="http://schemas.microsoft.com/office/drawing/2014/main" id="{A0970299-077B-943B-6955-4A88E28FD0D7}"/>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419"/>
              <a:t>Haga clic para modificar los estilos de texto del patrón</a:t>
            </a:r>
          </a:p>
        </p:txBody>
      </p:sp>
      <p:sp>
        <p:nvSpPr>
          <p:cNvPr id="6" name="Marcador de contenido 5">
            <a:extLst>
              <a:ext uri="{FF2B5EF4-FFF2-40B4-BE49-F238E27FC236}">
                <a16:creationId xmlns:a16="http://schemas.microsoft.com/office/drawing/2014/main" id="{FCC63838-852C-0A6B-31A8-E67A6B3577A9}"/>
              </a:ext>
            </a:extLst>
          </p:cNvPr>
          <p:cNvSpPr>
            <a:spLocks noGrp="1"/>
          </p:cNvSpPr>
          <p:nvPr>
            <p:ph sz="quarter" idx="4"/>
          </p:nvPr>
        </p:nvSpPr>
        <p:spPr>
          <a:xfrm>
            <a:off x="6172200" y="2505075"/>
            <a:ext cx="5183188" cy="3684588"/>
          </a:xfrm>
        </p:spPr>
        <p:txBody>
          <a:bodyPr rtlCol="0"/>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7" name="Marcador de fecha 6">
            <a:extLst>
              <a:ext uri="{FF2B5EF4-FFF2-40B4-BE49-F238E27FC236}">
                <a16:creationId xmlns:a16="http://schemas.microsoft.com/office/drawing/2014/main" id="{6F518C26-1729-F3D0-831C-66CE654EBA5B}"/>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8" name="Marcador de pie de página 7">
            <a:extLst>
              <a:ext uri="{FF2B5EF4-FFF2-40B4-BE49-F238E27FC236}">
                <a16:creationId xmlns:a16="http://schemas.microsoft.com/office/drawing/2014/main" id="{7DDEC634-738C-5EAE-B95A-0CA5851494C4}"/>
              </a:ext>
            </a:extLst>
          </p:cNvPr>
          <p:cNvSpPr>
            <a:spLocks noGrp="1"/>
          </p:cNvSpPr>
          <p:nvPr>
            <p:ph type="ftr" sz="quarter" idx="11"/>
          </p:nvPr>
        </p:nvSpPr>
        <p:spPr/>
        <p:txBody>
          <a:bodyPr rtlCol="0"/>
          <a:lstStyle/>
          <a:p>
            <a:pPr rtl="0"/>
            <a:endParaRPr lang="es-GT" dirty="0"/>
          </a:p>
        </p:txBody>
      </p:sp>
      <p:sp>
        <p:nvSpPr>
          <p:cNvPr id="9" name="Marcador de número de diapositiva 8">
            <a:extLst>
              <a:ext uri="{FF2B5EF4-FFF2-40B4-BE49-F238E27FC236}">
                <a16:creationId xmlns:a16="http://schemas.microsoft.com/office/drawing/2014/main" id="{58152043-297A-C31F-92A4-564A86ED202B}"/>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13175368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552FB7-F15B-18CC-4249-FC2972B7FF4F}"/>
              </a:ext>
            </a:extLst>
          </p:cNvPr>
          <p:cNvSpPr>
            <a:spLocks noGrp="1"/>
          </p:cNvSpPr>
          <p:nvPr>
            <p:ph type="title"/>
          </p:nvPr>
        </p:nvSpPr>
        <p:spPr/>
        <p:txBody>
          <a:bodyPr rtlCol="0"/>
          <a:lstStyle/>
          <a:p>
            <a:pPr rtl="0"/>
            <a:r>
              <a:rPr lang="es-419"/>
              <a:t>Haga clic para modificar el estilo de título del patrón</a:t>
            </a:r>
            <a:endParaRPr lang="es-GT"/>
          </a:p>
        </p:txBody>
      </p:sp>
      <p:sp>
        <p:nvSpPr>
          <p:cNvPr id="3" name="Marcador de fecha 2">
            <a:extLst>
              <a:ext uri="{FF2B5EF4-FFF2-40B4-BE49-F238E27FC236}">
                <a16:creationId xmlns:a16="http://schemas.microsoft.com/office/drawing/2014/main" id="{6CA8900E-52FA-C69E-56E3-DC51A00D4B10}"/>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4" name="Marcador de pie de página 3">
            <a:extLst>
              <a:ext uri="{FF2B5EF4-FFF2-40B4-BE49-F238E27FC236}">
                <a16:creationId xmlns:a16="http://schemas.microsoft.com/office/drawing/2014/main" id="{18A4D3E2-859A-B7CC-5A2A-62AFDA29C74B}"/>
              </a:ext>
            </a:extLst>
          </p:cNvPr>
          <p:cNvSpPr>
            <a:spLocks noGrp="1"/>
          </p:cNvSpPr>
          <p:nvPr>
            <p:ph type="ftr" sz="quarter" idx="11"/>
          </p:nvPr>
        </p:nvSpPr>
        <p:spPr/>
        <p:txBody>
          <a:bodyPr rtlCol="0"/>
          <a:lstStyle/>
          <a:p>
            <a:pPr rtl="0"/>
            <a:endParaRPr lang="es-GT" dirty="0"/>
          </a:p>
        </p:txBody>
      </p:sp>
      <p:sp>
        <p:nvSpPr>
          <p:cNvPr id="5" name="Marcador de número de diapositiva 4">
            <a:extLst>
              <a:ext uri="{FF2B5EF4-FFF2-40B4-BE49-F238E27FC236}">
                <a16:creationId xmlns:a16="http://schemas.microsoft.com/office/drawing/2014/main" id="{70A73AAF-6246-283D-4C9C-E53E1E6B7595}"/>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3273550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5486FB2-C2B0-A461-E864-194C97DCAA5F}"/>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3" name="Marcador de pie de página 2">
            <a:extLst>
              <a:ext uri="{FF2B5EF4-FFF2-40B4-BE49-F238E27FC236}">
                <a16:creationId xmlns:a16="http://schemas.microsoft.com/office/drawing/2014/main" id="{CB434C33-2233-F9C9-DFEB-60A0B9022B3C}"/>
              </a:ext>
            </a:extLst>
          </p:cNvPr>
          <p:cNvSpPr>
            <a:spLocks noGrp="1"/>
          </p:cNvSpPr>
          <p:nvPr>
            <p:ph type="ftr" sz="quarter" idx="11"/>
          </p:nvPr>
        </p:nvSpPr>
        <p:spPr/>
        <p:txBody>
          <a:bodyPr rtlCol="0"/>
          <a:lstStyle/>
          <a:p>
            <a:pPr rtl="0"/>
            <a:endParaRPr lang="es-GT" dirty="0"/>
          </a:p>
        </p:txBody>
      </p:sp>
      <p:sp>
        <p:nvSpPr>
          <p:cNvPr id="4" name="Marcador de número de diapositiva 3">
            <a:extLst>
              <a:ext uri="{FF2B5EF4-FFF2-40B4-BE49-F238E27FC236}">
                <a16:creationId xmlns:a16="http://schemas.microsoft.com/office/drawing/2014/main" id="{8BE252FC-1BEB-DA99-677F-0EFE2D1317EB}"/>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40401019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9661F-FE7C-B7E1-0BEC-D07F46FAD96B}"/>
              </a:ext>
            </a:extLst>
          </p:cNvPr>
          <p:cNvSpPr>
            <a:spLocks noGrp="1"/>
          </p:cNvSpPr>
          <p:nvPr>
            <p:ph type="title"/>
          </p:nvPr>
        </p:nvSpPr>
        <p:spPr>
          <a:xfrm>
            <a:off x="839788" y="457200"/>
            <a:ext cx="3932237" cy="1600200"/>
          </a:xfrm>
        </p:spPr>
        <p:txBody>
          <a:bodyPr rtlCol="0" anchor="b"/>
          <a:lstStyle>
            <a:lvl1pPr>
              <a:defRPr sz="3200"/>
            </a:lvl1pPr>
          </a:lstStyle>
          <a:p>
            <a:pPr rtl="0"/>
            <a:r>
              <a:rPr lang="es-419"/>
              <a:t>Haga clic para modificar el estilo de título del patrón</a:t>
            </a:r>
            <a:endParaRPr lang="es-GT"/>
          </a:p>
        </p:txBody>
      </p:sp>
      <p:sp>
        <p:nvSpPr>
          <p:cNvPr id="3" name="Marcador de contenido 2">
            <a:extLst>
              <a:ext uri="{FF2B5EF4-FFF2-40B4-BE49-F238E27FC236}">
                <a16:creationId xmlns:a16="http://schemas.microsoft.com/office/drawing/2014/main" id="{D117E9F8-CC24-FF3E-5C29-FF2C03BC61E2}"/>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4" name="Marcador de texto 3">
            <a:extLst>
              <a:ext uri="{FF2B5EF4-FFF2-40B4-BE49-F238E27FC236}">
                <a16:creationId xmlns:a16="http://schemas.microsoft.com/office/drawing/2014/main" id="{050E50AB-D652-898B-F334-4729B2742C7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419"/>
              <a:t>Haga clic para modificar los estilos de texto del patrón</a:t>
            </a:r>
          </a:p>
        </p:txBody>
      </p:sp>
      <p:sp>
        <p:nvSpPr>
          <p:cNvPr id="5" name="Marcador de fecha 4">
            <a:extLst>
              <a:ext uri="{FF2B5EF4-FFF2-40B4-BE49-F238E27FC236}">
                <a16:creationId xmlns:a16="http://schemas.microsoft.com/office/drawing/2014/main" id="{B8EE62D9-3C19-C05E-3002-A1FE3491CDFE}"/>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6" name="Marcador de pie de página 5">
            <a:extLst>
              <a:ext uri="{FF2B5EF4-FFF2-40B4-BE49-F238E27FC236}">
                <a16:creationId xmlns:a16="http://schemas.microsoft.com/office/drawing/2014/main" id="{3E466F4C-7C60-348C-1527-7E29233C6766}"/>
              </a:ext>
            </a:extLst>
          </p:cNvPr>
          <p:cNvSpPr>
            <a:spLocks noGrp="1"/>
          </p:cNvSpPr>
          <p:nvPr>
            <p:ph type="ftr" sz="quarter" idx="11"/>
          </p:nvPr>
        </p:nvSpPr>
        <p:spPr/>
        <p:txBody>
          <a:bodyPr rtlCol="0"/>
          <a:lstStyle/>
          <a:p>
            <a:pPr rtl="0"/>
            <a:endParaRPr lang="es-GT" dirty="0"/>
          </a:p>
        </p:txBody>
      </p:sp>
      <p:sp>
        <p:nvSpPr>
          <p:cNvPr id="7" name="Marcador de número de diapositiva 6">
            <a:extLst>
              <a:ext uri="{FF2B5EF4-FFF2-40B4-BE49-F238E27FC236}">
                <a16:creationId xmlns:a16="http://schemas.microsoft.com/office/drawing/2014/main" id="{58B4D001-7278-246F-4ECD-80EB5A5C5162}"/>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38930200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E7D8EF-54F0-0DC0-7ECB-F0BCBAC9D64A}"/>
              </a:ext>
            </a:extLst>
          </p:cNvPr>
          <p:cNvSpPr>
            <a:spLocks noGrp="1"/>
          </p:cNvSpPr>
          <p:nvPr>
            <p:ph type="title"/>
          </p:nvPr>
        </p:nvSpPr>
        <p:spPr>
          <a:xfrm>
            <a:off x="839788" y="457200"/>
            <a:ext cx="3932237" cy="1600200"/>
          </a:xfrm>
        </p:spPr>
        <p:txBody>
          <a:bodyPr rtlCol="0" anchor="b"/>
          <a:lstStyle>
            <a:lvl1pPr>
              <a:defRPr sz="3200"/>
            </a:lvl1pPr>
          </a:lstStyle>
          <a:p>
            <a:pPr rtl="0"/>
            <a:r>
              <a:rPr lang="es-419"/>
              <a:t>Haga clic para modificar el estilo de título del patrón</a:t>
            </a:r>
            <a:endParaRPr lang="es-GT"/>
          </a:p>
        </p:txBody>
      </p:sp>
      <p:sp>
        <p:nvSpPr>
          <p:cNvPr id="3" name="Marcador de posición de imagen 2">
            <a:extLst>
              <a:ext uri="{FF2B5EF4-FFF2-40B4-BE49-F238E27FC236}">
                <a16:creationId xmlns:a16="http://schemas.microsoft.com/office/drawing/2014/main" id="{D6E67312-5445-763B-044B-F0CFDAD5B700}"/>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endParaRPr lang="es-GT" dirty="0"/>
          </a:p>
        </p:txBody>
      </p:sp>
      <p:sp>
        <p:nvSpPr>
          <p:cNvPr id="4" name="Marcador de texto 3">
            <a:extLst>
              <a:ext uri="{FF2B5EF4-FFF2-40B4-BE49-F238E27FC236}">
                <a16:creationId xmlns:a16="http://schemas.microsoft.com/office/drawing/2014/main" id="{CE64550E-2CF0-B466-9808-C83E40B8F343}"/>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419"/>
              <a:t>Haga clic para modificar los estilos de texto del patrón</a:t>
            </a:r>
          </a:p>
        </p:txBody>
      </p:sp>
      <p:sp>
        <p:nvSpPr>
          <p:cNvPr id="5" name="Marcador de fecha 4">
            <a:extLst>
              <a:ext uri="{FF2B5EF4-FFF2-40B4-BE49-F238E27FC236}">
                <a16:creationId xmlns:a16="http://schemas.microsoft.com/office/drawing/2014/main" id="{DDF72A48-48A6-8117-2133-7BCE7A699DD4}"/>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6" name="Marcador de pie de página 5">
            <a:extLst>
              <a:ext uri="{FF2B5EF4-FFF2-40B4-BE49-F238E27FC236}">
                <a16:creationId xmlns:a16="http://schemas.microsoft.com/office/drawing/2014/main" id="{89442C67-4992-1624-EF61-4D0458A189F7}"/>
              </a:ext>
            </a:extLst>
          </p:cNvPr>
          <p:cNvSpPr>
            <a:spLocks noGrp="1"/>
          </p:cNvSpPr>
          <p:nvPr>
            <p:ph type="ftr" sz="quarter" idx="11"/>
          </p:nvPr>
        </p:nvSpPr>
        <p:spPr/>
        <p:txBody>
          <a:bodyPr rtlCol="0"/>
          <a:lstStyle/>
          <a:p>
            <a:pPr rtl="0"/>
            <a:endParaRPr lang="es-GT" dirty="0"/>
          </a:p>
        </p:txBody>
      </p:sp>
      <p:sp>
        <p:nvSpPr>
          <p:cNvPr id="7" name="Marcador de número de diapositiva 6">
            <a:extLst>
              <a:ext uri="{FF2B5EF4-FFF2-40B4-BE49-F238E27FC236}">
                <a16:creationId xmlns:a16="http://schemas.microsoft.com/office/drawing/2014/main" id="{E3F09009-4381-3543-8D14-924CFCE97125}"/>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6370350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2D49B8-BF11-B73E-8B00-5503194F5E99}"/>
              </a:ext>
            </a:extLst>
          </p:cNvPr>
          <p:cNvSpPr>
            <a:spLocks noGrp="1"/>
          </p:cNvSpPr>
          <p:nvPr>
            <p:ph type="title"/>
          </p:nvPr>
        </p:nvSpPr>
        <p:spPr/>
        <p:txBody>
          <a:bodyPr rtlCol="0"/>
          <a:lstStyle/>
          <a:p>
            <a:pPr rtl="0"/>
            <a:r>
              <a:rPr lang="es-419"/>
              <a:t>Haga clic para modificar el estilo de título del patrón</a:t>
            </a:r>
            <a:endParaRPr lang="es-GT"/>
          </a:p>
        </p:txBody>
      </p:sp>
      <p:sp>
        <p:nvSpPr>
          <p:cNvPr id="3" name="Marcador de texto vertical 2">
            <a:extLst>
              <a:ext uri="{FF2B5EF4-FFF2-40B4-BE49-F238E27FC236}">
                <a16:creationId xmlns:a16="http://schemas.microsoft.com/office/drawing/2014/main" id="{D41FF550-50E5-71CC-0F9B-D5147B01E6EB}"/>
              </a:ext>
            </a:extLst>
          </p:cNvPr>
          <p:cNvSpPr>
            <a:spLocks noGrp="1"/>
          </p:cNvSpPr>
          <p:nvPr>
            <p:ph type="body" orient="vert" idx="1"/>
          </p:nvPr>
        </p:nvSpPr>
        <p:spPr/>
        <p:txBody>
          <a:bodyPr vert="eaVert" rtlCol="0"/>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4" name="Marcador de fecha 3">
            <a:extLst>
              <a:ext uri="{FF2B5EF4-FFF2-40B4-BE49-F238E27FC236}">
                <a16:creationId xmlns:a16="http://schemas.microsoft.com/office/drawing/2014/main" id="{96BE45B4-EA8C-0CF5-3454-77CDA95F8023}"/>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5" name="Marcador de pie de página 4">
            <a:extLst>
              <a:ext uri="{FF2B5EF4-FFF2-40B4-BE49-F238E27FC236}">
                <a16:creationId xmlns:a16="http://schemas.microsoft.com/office/drawing/2014/main" id="{6A6B21BD-E5BA-FD01-1827-8ABA50259671}"/>
              </a:ext>
            </a:extLst>
          </p:cNvPr>
          <p:cNvSpPr>
            <a:spLocks noGrp="1"/>
          </p:cNvSpPr>
          <p:nvPr>
            <p:ph type="ftr" sz="quarter" idx="11"/>
          </p:nvPr>
        </p:nvSpPr>
        <p:spPr/>
        <p:txBody>
          <a:bodyPr rtlCol="0"/>
          <a:lstStyle/>
          <a:p>
            <a:pPr rtl="0"/>
            <a:endParaRPr lang="es-GT" dirty="0"/>
          </a:p>
        </p:txBody>
      </p:sp>
      <p:sp>
        <p:nvSpPr>
          <p:cNvPr id="6" name="Marcador de número de diapositiva 5">
            <a:extLst>
              <a:ext uri="{FF2B5EF4-FFF2-40B4-BE49-F238E27FC236}">
                <a16:creationId xmlns:a16="http://schemas.microsoft.com/office/drawing/2014/main" id="{4B5D4706-99B0-E54F-61AD-450BDEB41290}"/>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9538027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4C4D6F-6D47-3D8D-3CB0-B34E133E1542}"/>
              </a:ext>
            </a:extLst>
          </p:cNvPr>
          <p:cNvSpPr>
            <a:spLocks noGrp="1"/>
          </p:cNvSpPr>
          <p:nvPr>
            <p:ph type="title" orient="vert"/>
          </p:nvPr>
        </p:nvSpPr>
        <p:spPr>
          <a:xfrm>
            <a:off x="8724900" y="365125"/>
            <a:ext cx="2628900" cy="5811838"/>
          </a:xfrm>
        </p:spPr>
        <p:txBody>
          <a:bodyPr vert="eaVert" rtlCol="0"/>
          <a:lstStyle/>
          <a:p>
            <a:pPr rtl="0"/>
            <a:r>
              <a:rPr lang="es-419"/>
              <a:t>Haga clic para modificar el estilo de título del patrón</a:t>
            </a:r>
            <a:endParaRPr lang="es-GT"/>
          </a:p>
        </p:txBody>
      </p:sp>
      <p:sp>
        <p:nvSpPr>
          <p:cNvPr id="3" name="Marcador de texto vertical 2">
            <a:extLst>
              <a:ext uri="{FF2B5EF4-FFF2-40B4-BE49-F238E27FC236}">
                <a16:creationId xmlns:a16="http://schemas.microsoft.com/office/drawing/2014/main" id="{6341BDDD-63AC-1272-315B-779DF16ADABA}"/>
              </a:ext>
            </a:extLst>
          </p:cNvPr>
          <p:cNvSpPr>
            <a:spLocks noGrp="1"/>
          </p:cNvSpPr>
          <p:nvPr>
            <p:ph type="body" orient="vert" idx="1"/>
          </p:nvPr>
        </p:nvSpPr>
        <p:spPr>
          <a:xfrm>
            <a:off x="838200" y="365125"/>
            <a:ext cx="7734300" cy="5811838"/>
          </a:xfrm>
        </p:spPr>
        <p:txBody>
          <a:bodyPr vert="eaVert" rtlCol="0"/>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4" name="Marcador de fecha 3">
            <a:extLst>
              <a:ext uri="{FF2B5EF4-FFF2-40B4-BE49-F238E27FC236}">
                <a16:creationId xmlns:a16="http://schemas.microsoft.com/office/drawing/2014/main" id="{46B528DA-4D2E-6557-22EE-FADEF2500B7B}"/>
              </a:ext>
            </a:extLst>
          </p:cNvPr>
          <p:cNvSpPr>
            <a:spLocks noGrp="1"/>
          </p:cNvSpPr>
          <p:nvPr>
            <p:ph type="dt" sz="half" idx="10"/>
          </p:nvPr>
        </p:nvSpPr>
        <p:spPr/>
        <p:txBody>
          <a:bodyPr rtlCol="0"/>
          <a:lstStyle/>
          <a:p>
            <a:pPr rtl="0"/>
            <a:fld id="{480B91E9-7759-442B-A7F3-3DD56641D145}" type="datetimeFigureOut">
              <a:rPr lang="es-GT" smtClean="0"/>
              <a:t>29/05/2026</a:t>
            </a:fld>
            <a:endParaRPr lang="es-GT" dirty="0"/>
          </a:p>
        </p:txBody>
      </p:sp>
      <p:sp>
        <p:nvSpPr>
          <p:cNvPr id="5" name="Marcador de pie de página 4">
            <a:extLst>
              <a:ext uri="{FF2B5EF4-FFF2-40B4-BE49-F238E27FC236}">
                <a16:creationId xmlns:a16="http://schemas.microsoft.com/office/drawing/2014/main" id="{04DD9303-F08D-C523-BB02-BF6FBD755A5F}"/>
              </a:ext>
            </a:extLst>
          </p:cNvPr>
          <p:cNvSpPr>
            <a:spLocks noGrp="1"/>
          </p:cNvSpPr>
          <p:nvPr>
            <p:ph type="ftr" sz="quarter" idx="11"/>
          </p:nvPr>
        </p:nvSpPr>
        <p:spPr/>
        <p:txBody>
          <a:bodyPr rtlCol="0"/>
          <a:lstStyle/>
          <a:p>
            <a:pPr rtl="0"/>
            <a:endParaRPr lang="es-GT" dirty="0"/>
          </a:p>
        </p:txBody>
      </p:sp>
      <p:sp>
        <p:nvSpPr>
          <p:cNvPr id="6" name="Marcador de número de diapositiva 5">
            <a:extLst>
              <a:ext uri="{FF2B5EF4-FFF2-40B4-BE49-F238E27FC236}">
                <a16:creationId xmlns:a16="http://schemas.microsoft.com/office/drawing/2014/main" id="{4E04775F-FEB2-A301-5179-A269085CDFAF}"/>
              </a:ext>
            </a:extLst>
          </p:cNvPr>
          <p:cNvSpPr>
            <a:spLocks noGrp="1"/>
          </p:cNvSpPr>
          <p:nvPr>
            <p:ph type="sldNum" sz="quarter" idx="12"/>
          </p:nvPr>
        </p:nvSpPr>
        <p:spPr/>
        <p:txBody>
          <a:bodyPr rtlCol="0"/>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1773230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2.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FFBDC55F-0CAF-086F-79C2-9976CA1C5DEA}"/>
              </a:ext>
            </a:extLst>
          </p:cNvPr>
          <p:cNvSpPr>
            <a:spLocks noGrp="1"/>
          </p:cNvSpPr>
          <p:nvPr>
            <p:ph type="sldNum" sz="quarter" idx="4"/>
          </p:nvPr>
        </p:nvSpPr>
        <p:spPr>
          <a:xfrm>
            <a:off x="310896" y="6377096"/>
            <a:ext cx="457200" cy="257176"/>
          </a:xfrm>
          <a:prstGeom prst="rect">
            <a:avLst/>
          </a:prstGeom>
        </p:spPr>
        <p:txBody>
          <a:bodyPr rtlCol="0" anchor="b"/>
          <a:lstStyle>
            <a:lvl1pPr algn="l" fontAlgn="auto">
              <a:spcBef>
                <a:spcPts val="0"/>
              </a:spcBef>
              <a:spcAft>
                <a:spcPts val="0"/>
              </a:spcAft>
              <a:defRPr sz="1100" b="0" i="0" smtClean="0">
                <a:solidFill>
                  <a:srgbClr val="505050"/>
                </a:solidFill>
                <a:latin typeface="+mn-lt"/>
                <a:ea typeface="+mn-ea"/>
                <a:cs typeface="Arial" pitchFamily="34" charset="0"/>
              </a:defRPr>
            </a:lvl1pPr>
          </a:lstStyle>
          <a:p>
            <a:pPr rtl="0">
              <a:defRPr/>
            </a:pPr>
            <a:fld id="{73EF3F73-D8BE-1D4F-8F0C-03C5EC803F68}" type="slidenum">
              <a:rPr lang="en-US" smtClean="0"/>
              <a:pPr rtl="0">
                <a:defRPr/>
              </a:pPr>
              <a:t>‹#›</a:t>
            </a:fld>
            <a:endParaRPr lang="en-US" dirty="0">
              <a:latin typeface="+mn-lt"/>
            </a:endParaRPr>
          </a:p>
        </p:txBody>
      </p:sp>
      <p:sp>
        <p:nvSpPr>
          <p:cNvPr id="9" name="Date Placeholder 3">
            <a:extLst>
              <a:ext uri="{FF2B5EF4-FFF2-40B4-BE49-F238E27FC236}">
                <a16:creationId xmlns:a16="http://schemas.microsoft.com/office/drawing/2014/main" id="{A261F6A8-23A5-7042-0407-49389B012951}"/>
              </a:ext>
            </a:extLst>
          </p:cNvPr>
          <p:cNvSpPr>
            <a:spLocks noGrp="1"/>
          </p:cNvSpPr>
          <p:nvPr>
            <p:ph type="dt" sz="half" idx="2"/>
          </p:nvPr>
        </p:nvSpPr>
        <p:spPr>
          <a:xfrm>
            <a:off x="838232" y="6377096"/>
            <a:ext cx="1274814" cy="257175"/>
          </a:xfrm>
          <a:prstGeom prst="rect">
            <a:avLst/>
          </a:prstGeom>
        </p:spPr>
        <p:txBody>
          <a:bodyPr vert="horz" lIns="91440" tIns="45720" rIns="91440" bIns="45720" rtlCol="0" anchor="b"/>
          <a:lstStyle>
            <a:lvl1pPr algn="ctr" fontAlgn="auto">
              <a:spcBef>
                <a:spcPts val="0"/>
              </a:spcBef>
              <a:spcAft>
                <a:spcPts val="0"/>
              </a:spcAft>
              <a:defRPr sz="1100" b="0" i="0" smtClean="0">
                <a:solidFill>
                  <a:srgbClr val="505050"/>
                </a:solidFill>
                <a:latin typeface="+mn-lt"/>
                <a:ea typeface="+mn-ea"/>
                <a:cs typeface="Arial"/>
              </a:defRPr>
            </a:lvl1pPr>
          </a:lstStyle>
          <a:p>
            <a:pPr rtl="0">
              <a:defRPr/>
            </a:pPr>
            <a:r>
              <a:rPr lang="en-US" dirty="0"/>
              <a:t>5/20/2026</a:t>
            </a:r>
          </a:p>
        </p:txBody>
      </p:sp>
      <p:sp>
        <p:nvSpPr>
          <p:cNvPr id="8" name="Footer Placeholder 4">
            <a:extLst>
              <a:ext uri="{FF2B5EF4-FFF2-40B4-BE49-F238E27FC236}">
                <a16:creationId xmlns:a16="http://schemas.microsoft.com/office/drawing/2014/main" id="{ADE80998-8777-A031-2F8F-C487D8591903}"/>
              </a:ext>
            </a:extLst>
          </p:cNvPr>
          <p:cNvSpPr>
            <a:spLocks noGrp="1"/>
          </p:cNvSpPr>
          <p:nvPr>
            <p:ph type="ftr" sz="quarter" idx="3"/>
          </p:nvPr>
        </p:nvSpPr>
        <p:spPr>
          <a:xfrm>
            <a:off x="2183182" y="6377097"/>
            <a:ext cx="1597107" cy="257175"/>
          </a:xfrm>
          <a:prstGeom prst="rect">
            <a:avLst/>
          </a:prstGeom>
        </p:spPr>
        <p:txBody>
          <a:bodyPr rtlCol="0" anchor="b"/>
          <a:lstStyle>
            <a:lvl1pPr algn="ctr" fontAlgn="auto">
              <a:spcBef>
                <a:spcPts val="0"/>
              </a:spcBef>
              <a:spcAft>
                <a:spcPts val="0"/>
              </a:spcAft>
              <a:defRPr sz="1100" b="0" i="0" dirty="0">
                <a:solidFill>
                  <a:srgbClr val="505050"/>
                </a:solidFill>
                <a:latin typeface="+mn-lt"/>
                <a:ea typeface="+mn-ea"/>
                <a:cs typeface="Arial" pitchFamily="34" charset="0"/>
              </a:defRPr>
            </a:lvl1pPr>
          </a:lstStyle>
          <a:p>
            <a:pPr rtl="0">
              <a:defRPr/>
            </a:pP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46"/>
          <a:srcRect l="19360" t="10895" r="18856" b="12424"/>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725" r:id="rId6"/>
    <p:sldLayoutId id="2147483701" r:id="rId7"/>
    <p:sldLayoutId id="2147483677" r:id="rId8"/>
    <p:sldLayoutId id="2147483660" r:id="rId9"/>
    <p:sldLayoutId id="2147483724" r:id="rId10"/>
    <p:sldLayoutId id="2147483662" r:id="rId11"/>
    <p:sldLayoutId id="2147483663" r:id="rId12"/>
    <p:sldLayoutId id="2147483699" r:id="rId13"/>
    <p:sldLayoutId id="2147483726" r:id="rId14"/>
    <p:sldLayoutId id="2147483711" r:id="rId15"/>
    <p:sldLayoutId id="2147483700"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4" r:id="rId26"/>
    <p:sldLayoutId id="2147483715" r:id="rId27"/>
    <p:sldLayoutId id="2147483683" r:id="rId28"/>
    <p:sldLayoutId id="2147483684" r:id="rId29"/>
    <p:sldLayoutId id="2147483716" r:id="rId30"/>
    <p:sldLayoutId id="2147483727" r:id="rId31"/>
    <p:sldLayoutId id="2147483687" r:id="rId32"/>
    <p:sldLayoutId id="2147483717" r:id="rId33"/>
    <p:sldLayoutId id="2147483718" r:id="rId34"/>
    <p:sldLayoutId id="2147483719" r:id="rId35"/>
    <p:sldLayoutId id="2147483721" r:id="rId36"/>
    <p:sldLayoutId id="2147483720" r:id="rId37"/>
    <p:sldLayoutId id="2147483723" r:id="rId38"/>
    <p:sldLayoutId id="2147483722" r:id="rId39"/>
    <p:sldLayoutId id="2147483655" r:id="rId40"/>
    <p:sldLayoutId id="2147483696" r:id="rId41"/>
    <p:sldLayoutId id="2147483695" r:id="rId42"/>
    <p:sldLayoutId id="2147483697" r:id="rId43"/>
    <p:sldLayoutId id="2147483698" r:id="rId44"/>
  </p:sldLayoutIdLst>
  <p:hf hdr="0" ftr="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3A7F4F6-C9A6-6208-D1F0-23C77C7F75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419"/>
              <a:t>Haga clic para modificar el estilo de título del patrón</a:t>
            </a:r>
            <a:endParaRPr lang="es-GT"/>
          </a:p>
        </p:txBody>
      </p:sp>
      <p:sp>
        <p:nvSpPr>
          <p:cNvPr id="3" name="Marcador de texto 2">
            <a:extLst>
              <a:ext uri="{FF2B5EF4-FFF2-40B4-BE49-F238E27FC236}">
                <a16:creationId xmlns:a16="http://schemas.microsoft.com/office/drawing/2014/main" id="{AD0EE3BA-F0EB-961A-F0F0-445BF4E0A6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419"/>
              <a:t>Haga clic para modificar los estilos de texto del patrón</a:t>
            </a:r>
          </a:p>
          <a:p>
            <a:pPr lvl="1" rtl="0"/>
            <a:r>
              <a:rPr lang="es-419"/>
              <a:t>Segundo nivel</a:t>
            </a:r>
          </a:p>
          <a:p>
            <a:pPr lvl="2" rtl="0"/>
            <a:r>
              <a:rPr lang="es-419"/>
              <a:t>Tercer nivel</a:t>
            </a:r>
          </a:p>
          <a:p>
            <a:pPr lvl="3" rtl="0"/>
            <a:r>
              <a:rPr lang="es-419"/>
              <a:t>Cuarto nivel</a:t>
            </a:r>
          </a:p>
          <a:p>
            <a:pPr lvl="4" rtl="0"/>
            <a:r>
              <a:rPr lang="es-419"/>
              <a:t>Quinto nivel</a:t>
            </a:r>
            <a:endParaRPr lang="es-GT"/>
          </a:p>
        </p:txBody>
      </p:sp>
      <p:sp>
        <p:nvSpPr>
          <p:cNvPr id="4" name="Marcador de fecha 3">
            <a:extLst>
              <a:ext uri="{FF2B5EF4-FFF2-40B4-BE49-F238E27FC236}">
                <a16:creationId xmlns:a16="http://schemas.microsoft.com/office/drawing/2014/main" id="{44FAB82C-8B64-2175-9EA5-E27553A32C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rtl="0"/>
            <a:fld id="{480B91E9-7759-442B-A7F3-3DD56641D145}" type="datetimeFigureOut">
              <a:rPr lang="es-GT" smtClean="0"/>
              <a:t>29/05/2026</a:t>
            </a:fld>
            <a:endParaRPr lang="es-GT" dirty="0"/>
          </a:p>
        </p:txBody>
      </p:sp>
      <p:sp>
        <p:nvSpPr>
          <p:cNvPr id="5" name="Marcador de pie de página 4">
            <a:extLst>
              <a:ext uri="{FF2B5EF4-FFF2-40B4-BE49-F238E27FC236}">
                <a16:creationId xmlns:a16="http://schemas.microsoft.com/office/drawing/2014/main" id="{14177D4B-A919-F9C8-8822-AD56F87717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rtl="0"/>
            <a:endParaRPr lang="es-GT" dirty="0"/>
          </a:p>
        </p:txBody>
      </p:sp>
      <p:sp>
        <p:nvSpPr>
          <p:cNvPr id="6" name="Marcador de número de diapositiva 5">
            <a:extLst>
              <a:ext uri="{FF2B5EF4-FFF2-40B4-BE49-F238E27FC236}">
                <a16:creationId xmlns:a16="http://schemas.microsoft.com/office/drawing/2014/main" id="{6248DE47-E3B5-3748-A029-799AAA9D34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rtl="0"/>
            <a:fld id="{6986E353-253B-4F70-B682-0E91E8B4583E}" type="slidenum">
              <a:rPr lang="es-GT" smtClean="0"/>
              <a:t>‹#›</a:t>
            </a:fld>
            <a:endParaRPr lang="es-GT" dirty="0"/>
          </a:p>
        </p:txBody>
      </p:sp>
    </p:spTree>
    <p:extLst>
      <p:ext uri="{BB962C8B-B14F-4D97-AF65-F5344CB8AC3E}">
        <p14:creationId xmlns:p14="http://schemas.microsoft.com/office/powerpoint/2010/main" val="331800640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1.sv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www.standard.com/retirement"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16.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713127" y="1136465"/>
            <a:ext cx="4927819" cy="1920526"/>
          </a:xfrm>
        </p:spPr>
        <p:txBody>
          <a:bodyPr wrap="square" rtlCol="0" anchor="t" anchorCtr="0">
            <a:spAutoFit/>
          </a:bodyPr>
          <a:lstStyle/>
          <a:p>
            <a:pPr algn="l" rtl="0"/>
            <a:r>
              <a:rPr lang="en-us" sz="4400" dirty="0">
                <a:solidFill>
                  <a:schemeClr val="bg1"/>
                </a:solidFill>
              </a:rPr>
              <a:t>Planificación de la jubilación</a:t>
            </a:r>
            <a:br>
              <a:rPr lang="en-US" sz="4400" dirty="0">
                <a:solidFill>
                  <a:schemeClr val="bg1"/>
                </a:solidFill>
              </a:rPr>
            </a:br>
            <a:r>
              <a:rPr lang="en-us" sz="4400" dirty="0">
                <a:solidFill>
                  <a:schemeClr val="bg1"/>
                </a:solidFill>
              </a:rPr>
              <a:t>Etapas de la vida</a:t>
            </a:r>
          </a:p>
        </p:txBody>
      </p:sp>
      <p:sp>
        <p:nvSpPr>
          <p:cNvPr id="7" name="Content Placeholder 6">
            <a:extLst>
              <a:ext uri="{FF2B5EF4-FFF2-40B4-BE49-F238E27FC236}">
                <a16:creationId xmlns:a16="http://schemas.microsoft.com/office/drawing/2014/main" id="{D62F00A0-FB71-D387-8AF5-7E9327536D34}"/>
              </a:ext>
            </a:extLst>
          </p:cNvPr>
          <p:cNvSpPr>
            <a:spLocks noGrp="1"/>
          </p:cNvSpPr>
          <p:nvPr>
            <p:ph sz="quarter" idx="15"/>
          </p:nvPr>
        </p:nvSpPr>
        <p:spPr>
          <a:xfrm>
            <a:off x="683064" y="3080294"/>
            <a:ext cx="5142620" cy="381771"/>
          </a:xfrm>
        </p:spPr>
        <p:txBody>
          <a:bodyPr wrap="square" rtlCol="0">
            <a:spAutoFit/>
          </a:bodyPr>
          <a:lstStyle/>
          <a:p>
            <a:pPr rtl="0"/>
            <a:r>
              <a:rPr lang="es-419" sz="1800" dirty="0"/>
              <a:t>Estrategias para ahorrar y planificar para el futuro</a:t>
            </a:r>
          </a:p>
        </p:txBody>
      </p:sp>
      <p:pic>
        <p:nvPicPr>
          <p:cNvPr id="5" name="Picture Placeholder 4">
            <a:extLst>
              <a:ext uri="{FF2B5EF4-FFF2-40B4-BE49-F238E27FC236}">
                <a16:creationId xmlns:a16="http://schemas.microsoft.com/office/drawing/2014/main" id="{8BD2412F-1740-3C8B-2C8F-326D102CB30E}"/>
              </a:ext>
            </a:extLst>
          </p:cNvPr>
          <p:cNvPicPr>
            <a:picLocks noGrp="1" noChangeAspect="1"/>
          </p:cNvPicPr>
          <p:nvPr>
            <p:ph type="pic" sz="quarter" idx="14"/>
          </p:nvPr>
        </p:nvPicPr>
        <p:blipFill>
          <a:blip r:embed="rId3"/>
          <a:srcRect l="21489" t="1748" r="14369" b="291"/>
          <a:stretch>
            <a:fillRect/>
          </a:stretch>
        </p:blipFill>
        <p:spPr>
          <a:xfrm>
            <a:off x="5916437" y="733482"/>
            <a:ext cx="5513409" cy="5608936"/>
          </a:xfrm>
          <a:prstGeom prst="roundRect">
            <a:avLst>
              <a:gd name="adj" fmla="val 3089"/>
            </a:avLst>
          </a:prstGeom>
          <a:solidFill>
            <a:srgbClr val="FFFFFF">
              <a:lumMod val="95000"/>
            </a:srgbClr>
          </a:solidFill>
        </p:spPr>
      </p:pic>
      <p:sp>
        <p:nvSpPr>
          <p:cNvPr id="2" name="Content Placeholder 6">
            <a:extLst>
              <a:ext uri="{FF2B5EF4-FFF2-40B4-BE49-F238E27FC236}">
                <a16:creationId xmlns:a16="http://schemas.microsoft.com/office/drawing/2014/main" id="{E64A6D72-E116-C911-FE68-D986AB246361}"/>
              </a:ext>
            </a:extLst>
          </p:cNvPr>
          <p:cNvSpPr txBox="1">
            <a:spLocks/>
          </p:cNvSpPr>
          <p:nvPr/>
        </p:nvSpPr>
        <p:spPr>
          <a:xfrm>
            <a:off x="655254" y="4289942"/>
            <a:ext cx="4572000" cy="317459"/>
          </a:xfrm>
          <a:prstGeom prst="rect">
            <a:avLst/>
          </a:prstGeom>
        </p:spPr>
        <p:txBody>
          <a:bodyPr lIns="0" rtlCol="0">
            <a:spAutoFit/>
          </a:bodyPr>
          <a:lstStyle>
            <a:lvl1pPr marL="91440" indent="0" algn="l" defTabSz="914400" rtl="0" eaLnBrk="1" latinLnBrk="0" hangingPunct="1">
              <a:lnSpc>
                <a:spcPct val="110000"/>
              </a:lnSpc>
              <a:spcBef>
                <a:spcPts val="1000"/>
              </a:spcBef>
              <a:buFontTx/>
              <a:buNone/>
              <a:defRPr sz="1600" b="0" i="0" kern="1200">
                <a:solidFill>
                  <a:schemeClr val="bg1"/>
                </a:solidFill>
                <a:latin typeface="+mn-lt"/>
                <a:ea typeface="+mn-ea"/>
                <a:cs typeface="Arial" panose="020B0604020202020204" pitchFamily="34" charset="0"/>
              </a:defRPr>
            </a:lvl1pPr>
            <a:lvl2pPr marL="548640" indent="0" algn="l" defTabSz="914400" rtl="0" eaLnBrk="1" latinLnBrk="0" hangingPunct="1">
              <a:lnSpc>
                <a:spcPct val="110000"/>
              </a:lnSpc>
              <a:spcBef>
                <a:spcPts val="500"/>
              </a:spcBef>
              <a:buFontTx/>
              <a:buNone/>
              <a:defRPr sz="1600" kern="1200">
                <a:solidFill>
                  <a:schemeClr val="tx1"/>
                </a:solidFill>
                <a:latin typeface="Arial" panose="020B0604020202020204" pitchFamily="34" charset="0"/>
                <a:ea typeface="+mn-ea"/>
                <a:cs typeface="Arial" panose="020B0604020202020204" pitchFamily="34" charset="0"/>
              </a:defRPr>
            </a:lvl2pPr>
            <a:lvl3pPr marL="1005840" indent="0" algn="l" defTabSz="914400" rtl="0" eaLnBrk="1" latinLnBrk="0" hangingPunct="1">
              <a:lnSpc>
                <a:spcPct val="110000"/>
              </a:lnSpc>
              <a:spcBef>
                <a:spcPts val="500"/>
              </a:spcBef>
              <a:buFontTx/>
              <a:buNone/>
              <a:defRPr sz="1600" kern="1200">
                <a:solidFill>
                  <a:schemeClr val="tx1"/>
                </a:solidFill>
                <a:latin typeface="Arial" panose="020B0604020202020204" pitchFamily="34" charset="0"/>
                <a:ea typeface="+mn-ea"/>
                <a:cs typeface="Arial" panose="020B0604020202020204" pitchFamily="34" charset="0"/>
              </a:defRPr>
            </a:lvl3pPr>
            <a:lvl4pPr marL="1463040" indent="0" algn="l" defTabSz="914400" rtl="0" eaLnBrk="1" latinLnBrk="0" hangingPunct="1">
              <a:lnSpc>
                <a:spcPct val="110000"/>
              </a:lnSpc>
              <a:spcBef>
                <a:spcPts val="500"/>
              </a:spcBef>
              <a:buFontTx/>
              <a:buNone/>
              <a:defRPr sz="1600" kern="1200">
                <a:solidFill>
                  <a:schemeClr val="tx1"/>
                </a:solidFill>
                <a:latin typeface="Arial" panose="020B0604020202020204" pitchFamily="34" charset="0"/>
                <a:ea typeface="+mn-ea"/>
                <a:cs typeface="Arial" panose="020B0604020202020204" pitchFamily="34" charset="0"/>
              </a:defRPr>
            </a:lvl4pPr>
            <a:lvl5pPr marL="1920240" indent="0" algn="l" defTabSz="914400" rtl="0" eaLnBrk="1" latinLnBrk="0" hangingPunct="1">
              <a:lnSpc>
                <a:spcPct val="110000"/>
              </a:lnSpc>
              <a:spcBef>
                <a:spcPts val="500"/>
              </a:spcBef>
              <a:buFontTx/>
              <a:buNone/>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r>
              <a:rPr lang="es-419" sz="1400" dirty="0"/>
              <a:t>Con el pensamiento de jubilarse</a:t>
            </a:r>
          </a:p>
        </p:txBody>
      </p:sp>
    </p:spTree>
    <p:extLst>
      <p:ext uri="{BB962C8B-B14F-4D97-AF65-F5344CB8AC3E}">
        <p14:creationId xmlns:p14="http://schemas.microsoft.com/office/powerpoint/2010/main" val="389115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17D769-D24D-2B4C-1592-D11917AE8A3F}"/>
              </a:ext>
            </a:extLst>
          </p:cNvPr>
          <p:cNvSpPr>
            <a:spLocks noGrp="1"/>
          </p:cNvSpPr>
          <p:nvPr>
            <p:ph type="title"/>
          </p:nvPr>
        </p:nvSpPr>
        <p:spPr>
          <a:xfrm>
            <a:off x="712476" y="2810947"/>
            <a:ext cx="2655834" cy="537968"/>
          </a:xfrm>
        </p:spPr>
        <p:txBody>
          <a:bodyPr rtlCol="0">
            <a:spAutoFit/>
          </a:bodyPr>
          <a:lstStyle/>
          <a:p>
            <a:pPr rtl="0"/>
            <a:r>
              <a:rPr lang="en-us" dirty="0"/>
              <a:t>Presentadores</a:t>
            </a:r>
          </a:p>
        </p:txBody>
      </p:sp>
      <p:sp>
        <p:nvSpPr>
          <p:cNvPr id="7" name="Slide Number Placeholder 6">
            <a:extLst>
              <a:ext uri="{FF2B5EF4-FFF2-40B4-BE49-F238E27FC236}">
                <a16:creationId xmlns:a16="http://schemas.microsoft.com/office/drawing/2014/main" id="{2ED0FEE6-84F0-4CF9-3CDC-B0559342A96B}"/>
              </a:ext>
            </a:extLst>
          </p:cNvPr>
          <p:cNvSpPr>
            <a:spLocks noGrp="1"/>
          </p:cNvSpPr>
          <p:nvPr>
            <p:ph type="sldNum" sz="quarter" idx="12"/>
          </p:nvPr>
        </p:nvSpPr>
        <p:spPr/>
        <p:txBody>
          <a:bodyPr rtlCol="0"/>
          <a:lstStyle/>
          <a:p>
            <a:pPr rtl="0">
              <a:defRPr/>
            </a:pPr>
            <a:fld id="{73EF3F73-D8BE-1D4F-8F0C-03C5EC803F68}" type="slidenum">
              <a:rPr lang="en-US" smtClean="0"/>
              <a:pPr>
                <a:defRPr/>
              </a:pPr>
              <a:t>2</a:t>
            </a:fld>
            <a:endParaRPr lang="en-US" dirty="0"/>
          </a:p>
        </p:txBody>
      </p:sp>
      <p:grpSp>
        <p:nvGrpSpPr>
          <p:cNvPr id="11" name="Group 10">
            <a:extLst>
              <a:ext uri="{FF2B5EF4-FFF2-40B4-BE49-F238E27FC236}">
                <a16:creationId xmlns:a16="http://schemas.microsoft.com/office/drawing/2014/main" id="{41DBEB28-FC03-3931-AA65-A3F59972B12E}"/>
              </a:ext>
            </a:extLst>
          </p:cNvPr>
          <p:cNvGrpSpPr/>
          <p:nvPr/>
        </p:nvGrpSpPr>
        <p:grpSpPr>
          <a:xfrm>
            <a:off x="4127918" y="619115"/>
            <a:ext cx="3424590" cy="5214870"/>
            <a:chOff x="3947759" y="600143"/>
            <a:chExt cx="3424590" cy="5214870"/>
          </a:xfrm>
        </p:grpSpPr>
        <p:sp>
          <p:nvSpPr>
            <p:cNvPr id="6" name="1 - background box">
              <a:extLst>
                <a:ext uri="{FF2B5EF4-FFF2-40B4-BE49-F238E27FC236}">
                  <a16:creationId xmlns:a16="http://schemas.microsoft.com/office/drawing/2014/main" id="{045932AE-0FFB-1A79-979F-0BE29161F957}"/>
                </a:ext>
                <a:ext uri="{C183D7F6-B498-43B3-948B-1728B52AA6E4}">
                  <adec:decorative xmlns:adec="http://schemas.microsoft.com/office/drawing/2017/decorative" val="1"/>
                </a:ext>
              </a:extLst>
            </p:cNvPr>
            <p:cNvSpPr/>
            <p:nvPr/>
          </p:nvSpPr>
          <p:spPr>
            <a:xfrm>
              <a:off x="3947760" y="4171950"/>
              <a:ext cx="3424587" cy="1643063"/>
            </a:xfrm>
            <a:prstGeom prst="round2SameRect">
              <a:avLst>
                <a:gd name="adj1" fmla="val 0"/>
                <a:gd name="adj2" fmla="val 932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solidFill>
                  <a:srgbClr val="FF0000"/>
                </a:solidFill>
                <a:latin typeface="TheStan Timbr Regular" panose="020B0503030503020204" pitchFamily="34" charset="77"/>
              </a:endParaRPr>
            </a:p>
          </p:txBody>
        </p:sp>
        <p:pic>
          <p:nvPicPr>
            <p:cNvPr id="8" name="1 - picture">
              <a:extLst>
                <a:ext uri="{FF2B5EF4-FFF2-40B4-BE49-F238E27FC236}">
                  <a16:creationId xmlns:a16="http://schemas.microsoft.com/office/drawing/2014/main" id="{26FA795E-CB2B-AA9C-7906-BE94EA815E63}"/>
                </a:ext>
                <a:ext uri="{C183D7F6-B498-43B3-948B-1728B52AA6E4}">
                  <adec:decorative xmlns:adec="http://schemas.microsoft.com/office/drawing/2017/decorative" val="0"/>
                </a:ext>
              </a:extLst>
            </p:cNvPr>
            <p:cNvPicPr>
              <a:picLocks/>
            </p:cNvPicPr>
            <p:nvPr/>
          </p:nvPicPr>
          <p:blipFill>
            <a:blip r:embed="rId3"/>
            <a:srcRect l="24093" t="6105" r="20332" b="6873"/>
            <a:stretch>
              <a:fillRect/>
            </a:stretch>
          </p:blipFill>
          <p:spPr>
            <a:xfrm>
              <a:off x="3947759" y="600732"/>
              <a:ext cx="3424586" cy="3571218"/>
            </a:xfrm>
            <a:prstGeom prst="round2SameRect">
              <a:avLst>
                <a:gd name="adj1" fmla="val 4651"/>
                <a:gd name="adj2" fmla="val 0"/>
              </a:avLst>
            </a:prstGeom>
          </p:spPr>
        </p:pic>
        <p:sp>
          <p:nvSpPr>
            <p:cNvPr id="9" name="1 - text">
              <a:extLst>
                <a:ext uri="{FF2B5EF4-FFF2-40B4-BE49-F238E27FC236}">
                  <a16:creationId xmlns:a16="http://schemas.microsoft.com/office/drawing/2014/main" id="{5E5B6847-1EE9-06E1-DB4F-9A573CBF00B8}"/>
                </a:ext>
              </a:extLst>
            </p:cNvPr>
            <p:cNvSpPr txBox="1"/>
            <p:nvPr/>
          </p:nvSpPr>
          <p:spPr>
            <a:xfrm>
              <a:off x="4332979" y="4453975"/>
              <a:ext cx="2654148" cy="1112869"/>
            </a:xfrm>
            <a:prstGeom prst="rect">
              <a:avLst/>
            </a:prstGeom>
            <a:noFill/>
          </p:spPr>
          <p:txBody>
            <a:bodyPr wrap="square" rtlCol="0">
              <a:spAutoFit/>
            </a:bodyPr>
            <a:lstStyle/>
            <a:p>
              <a:pPr algn="ctr" rtl="0">
                <a:lnSpc>
                  <a:spcPct val="110000"/>
                </a:lnSpc>
                <a:spcAft>
                  <a:spcPts val="600"/>
                </a:spcAft>
              </a:pPr>
              <a:r>
                <a:rPr lang="en-us" sz="2000" dirty="0">
                  <a:solidFill>
                    <a:srgbClr val="004EA8"/>
                  </a:solidFill>
                  <a:latin typeface="TheStan Timbr Bold" panose="020B0503030503020204" pitchFamily="34" charset="77"/>
                  <a:cs typeface="Arial" panose="020B0604020202020204" pitchFamily="34" charset="0"/>
                </a:rPr>
                <a:t>Primer apellido</a:t>
              </a:r>
            </a:p>
            <a:p>
              <a:pPr algn="ctr" rtl="0">
                <a:lnSpc>
                  <a:spcPct val="110000"/>
                </a:lnSpc>
                <a:spcAft>
                  <a:spcPts val="600"/>
                </a:spcAft>
              </a:pPr>
              <a:r>
                <a:rPr lang="es-419" sz="1600" dirty="0">
                  <a:latin typeface="TheStan Timbr Regular" panose="020B0503030503020204" pitchFamily="34" charset="77"/>
                  <a:cs typeface="Arial" panose="020B0604020202020204" pitchFamily="34" charset="0"/>
                </a:rPr>
                <a:t>Puesto</a:t>
              </a:r>
            </a:p>
            <a:p>
              <a:pPr algn="ctr" rtl="0">
                <a:lnSpc>
                  <a:spcPct val="110000"/>
                </a:lnSpc>
                <a:spcAft>
                  <a:spcPts val="600"/>
                </a:spcAft>
              </a:pPr>
              <a:r>
                <a:rPr lang="es-419" sz="1600" dirty="0">
                  <a:latin typeface="TheStan Timbr Regular" panose="020B0503030503020204" pitchFamily="34" charset="77"/>
                  <a:cs typeface="Arial" panose="020B0604020202020204" pitchFamily="34" charset="0"/>
                </a:rPr>
                <a:t>The Standard</a:t>
              </a:r>
            </a:p>
          </p:txBody>
        </p:sp>
        <p:sp>
          <p:nvSpPr>
            <p:cNvPr id="10" name="1 - border">
              <a:extLst>
                <a:ext uri="{FF2B5EF4-FFF2-40B4-BE49-F238E27FC236}">
                  <a16:creationId xmlns:a16="http://schemas.microsoft.com/office/drawing/2014/main" id="{FD699B07-BC34-020A-0417-069F3DAD9DC6}"/>
                </a:ext>
                <a:ext uri="{C183D7F6-B498-43B3-948B-1728B52AA6E4}">
                  <adec:decorative xmlns:adec="http://schemas.microsoft.com/office/drawing/2017/decorative" val="1"/>
                </a:ext>
              </a:extLst>
            </p:cNvPr>
            <p:cNvSpPr/>
            <p:nvPr/>
          </p:nvSpPr>
          <p:spPr>
            <a:xfrm>
              <a:off x="3947762" y="600143"/>
              <a:ext cx="3424587" cy="5214870"/>
            </a:xfrm>
            <a:prstGeom prst="roundRect">
              <a:avLst>
                <a:gd name="adj" fmla="val 4397"/>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grpSp>
        <p:nvGrpSpPr>
          <p:cNvPr id="18" name="Group 17">
            <a:extLst>
              <a:ext uri="{FF2B5EF4-FFF2-40B4-BE49-F238E27FC236}">
                <a16:creationId xmlns:a16="http://schemas.microsoft.com/office/drawing/2014/main" id="{6A58DF99-DD6A-C63E-475F-C57BB3FC0A03}"/>
              </a:ext>
            </a:extLst>
          </p:cNvPr>
          <p:cNvGrpSpPr/>
          <p:nvPr/>
        </p:nvGrpSpPr>
        <p:grpSpPr>
          <a:xfrm>
            <a:off x="7999314" y="619115"/>
            <a:ext cx="3424590" cy="5214870"/>
            <a:chOff x="3947759" y="600143"/>
            <a:chExt cx="3424590" cy="5214870"/>
          </a:xfrm>
        </p:grpSpPr>
        <p:sp>
          <p:nvSpPr>
            <p:cNvPr id="19" name="1 - background box">
              <a:extLst>
                <a:ext uri="{FF2B5EF4-FFF2-40B4-BE49-F238E27FC236}">
                  <a16:creationId xmlns:a16="http://schemas.microsoft.com/office/drawing/2014/main" id="{57DC0FC6-DAAB-AD12-0115-233C685B08EF}"/>
                </a:ext>
                <a:ext uri="{C183D7F6-B498-43B3-948B-1728B52AA6E4}">
                  <adec:decorative xmlns:adec="http://schemas.microsoft.com/office/drawing/2017/decorative" val="1"/>
                </a:ext>
              </a:extLst>
            </p:cNvPr>
            <p:cNvSpPr/>
            <p:nvPr/>
          </p:nvSpPr>
          <p:spPr>
            <a:xfrm>
              <a:off x="3947760" y="4171950"/>
              <a:ext cx="3424587" cy="1643063"/>
            </a:xfrm>
            <a:prstGeom prst="round2SameRect">
              <a:avLst>
                <a:gd name="adj1" fmla="val 0"/>
                <a:gd name="adj2" fmla="val 932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solidFill>
                  <a:srgbClr val="FF0000"/>
                </a:solidFill>
                <a:latin typeface="TheStan Timbr Regular" panose="020B0503030503020204" pitchFamily="34" charset="77"/>
              </a:endParaRPr>
            </a:p>
          </p:txBody>
        </p:sp>
        <p:pic>
          <p:nvPicPr>
            <p:cNvPr id="20" name="1 - picture">
              <a:extLst>
                <a:ext uri="{FF2B5EF4-FFF2-40B4-BE49-F238E27FC236}">
                  <a16:creationId xmlns:a16="http://schemas.microsoft.com/office/drawing/2014/main" id="{E236C95B-9891-415F-8A2A-779AD5EF95EF}"/>
                </a:ext>
                <a:ext uri="{C183D7F6-B498-43B3-948B-1728B52AA6E4}">
                  <adec:decorative xmlns:adec="http://schemas.microsoft.com/office/drawing/2017/decorative" val="0"/>
                </a:ext>
              </a:extLst>
            </p:cNvPr>
            <p:cNvPicPr>
              <a:picLocks/>
            </p:cNvPicPr>
            <p:nvPr/>
          </p:nvPicPr>
          <p:blipFill>
            <a:blip r:embed="rId4"/>
            <a:srcRect l="20371" t="5673" r="20371" b="11875"/>
            <a:stretch>
              <a:fillRect/>
            </a:stretch>
          </p:blipFill>
          <p:spPr>
            <a:xfrm>
              <a:off x="3947759" y="600732"/>
              <a:ext cx="3424586" cy="3571218"/>
            </a:xfrm>
            <a:prstGeom prst="round2SameRect">
              <a:avLst>
                <a:gd name="adj1" fmla="val 4651"/>
                <a:gd name="adj2" fmla="val 0"/>
              </a:avLst>
            </a:prstGeom>
          </p:spPr>
        </p:pic>
        <p:sp>
          <p:nvSpPr>
            <p:cNvPr id="21" name="1 - text">
              <a:extLst>
                <a:ext uri="{FF2B5EF4-FFF2-40B4-BE49-F238E27FC236}">
                  <a16:creationId xmlns:a16="http://schemas.microsoft.com/office/drawing/2014/main" id="{F780C929-2A61-87A4-D071-377E042647F2}"/>
                </a:ext>
              </a:extLst>
            </p:cNvPr>
            <p:cNvSpPr txBox="1"/>
            <p:nvPr/>
          </p:nvSpPr>
          <p:spPr>
            <a:xfrm>
              <a:off x="4332979" y="4453975"/>
              <a:ext cx="2654148" cy="1112869"/>
            </a:xfrm>
            <a:prstGeom prst="rect">
              <a:avLst/>
            </a:prstGeom>
            <a:noFill/>
          </p:spPr>
          <p:txBody>
            <a:bodyPr wrap="square" rtlCol="0">
              <a:spAutoFit/>
            </a:bodyPr>
            <a:lstStyle/>
            <a:p>
              <a:pPr algn="ctr" rtl="0">
                <a:lnSpc>
                  <a:spcPct val="110000"/>
                </a:lnSpc>
                <a:spcAft>
                  <a:spcPts val="600"/>
                </a:spcAft>
              </a:pPr>
              <a:r>
                <a:rPr lang="en-us" sz="2000" dirty="0">
                  <a:solidFill>
                    <a:srgbClr val="004EA8"/>
                  </a:solidFill>
                  <a:latin typeface="TheStan Timbr Bold" panose="020B0503030503020204" pitchFamily="34" charset="77"/>
                  <a:cs typeface="Arial" panose="020B0604020202020204" pitchFamily="34" charset="0"/>
                </a:rPr>
                <a:t>Primer apellido</a:t>
              </a:r>
            </a:p>
            <a:p>
              <a:pPr algn="ctr" rtl="0">
                <a:lnSpc>
                  <a:spcPct val="110000"/>
                </a:lnSpc>
                <a:spcAft>
                  <a:spcPts val="600"/>
                </a:spcAft>
              </a:pPr>
              <a:r>
                <a:rPr lang="es-419" sz="1600" dirty="0">
                  <a:latin typeface="TheStan Timbr Regular" panose="020B0503030503020204" pitchFamily="34" charset="77"/>
                  <a:cs typeface="Arial" panose="020B0604020202020204" pitchFamily="34" charset="0"/>
                </a:rPr>
                <a:t>Puesto</a:t>
              </a:r>
            </a:p>
            <a:p>
              <a:pPr algn="ctr" rtl="0">
                <a:lnSpc>
                  <a:spcPct val="110000"/>
                </a:lnSpc>
                <a:spcAft>
                  <a:spcPts val="600"/>
                </a:spcAft>
              </a:pPr>
              <a:r>
                <a:rPr lang="es-419" sz="1600" dirty="0">
                  <a:latin typeface="TheStan Timbr Regular" panose="020B0503030503020204" pitchFamily="34" charset="77"/>
                  <a:cs typeface="Arial" panose="020B0604020202020204" pitchFamily="34" charset="0"/>
                </a:rPr>
                <a:t>The Standard</a:t>
              </a:r>
            </a:p>
          </p:txBody>
        </p:sp>
        <p:sp>
          <p:nvSpPr>
            <p:cNvPr id="22" name="1 - border">
              <a:extLst>
                <a:ext uri="{FF2B5EF4-FFF2-40B4-BE49-F238E27FC236}">
                  <a16:creationId xmlns:a16="http://schemas.microsoft.com/office/drawing/2014/main" id="{5F3F134C-3644-9D75-58DB-0C992A694E50}"/>
                </a:ext>
                <a:ext uri="{C183D7F6-B498-43B3-948B-1728B52AA6E4}">
                  <adec:decorative xmlns:adec="http://schemas.microsoft.com/office/drawing/2017/decorative" val="1"/>
                </a:ext>
              </a:extLst>
            </p:cNvPr>
            <p:cNvSpPr/>
            <p:nvPr/>
          </p:nvSpPr>
          <p:spPr>
            <a:xfrm>
              <a:off x="3947762" y="600143"/>
              <a:ext cx="3424587" cy="5214870"/>
            </a:xfrm>
            <a:prstGeom prst="roundRect">
              <a:avLst>
                <a:gd name="adj" fmla="val 4397"/>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sp>
        <p:nvSpPr>
          <p:cNvPr id="23" name="Date Placeholder 8">
            <a:extLst>
              <a:ext uri="{FF2B5EF4-FFF2-40B4-BE49-F238E27FC236}">
                <a16:creationId xmlns:a16="http://schemas.microsoft.com/office/drawing/2014/main" id="{7C3C4D7D-B93A-0A69-BA66-8C4E88C2743E}"/>
              </a:ext>
            </a:extLst>
          </p:cNvPr>
          <p:cNvSpPr>
            <a:spLocks noGrp="1"/>
          </p:cNvSpPr>
          <p:nvPr>
            <p:ph type="dt" sz="half" idx="2"/>
          </p:nvPr>
        </p:nvSpPr>
        <p:spPr>
          <a:xfrm>
            <a:off x="768096" y="6458168"/>
            <a:ext cx="2071223" cy="176104"/>
          </a:xfrm>
        </p:spPr>
        <p:txBody>
          <a:bodyPr rtlCol="0"/>
          <a:lstStyle/>
          <a:p>
            <a:pPr algn="l" rtl="0">
              <a:defRPr/>
            </a:pPr>
            <a:r>
              <a:rPr lang="es-419" dirty="0">
                <a:latin typeface="+mn-lt"/>
              </a:rPr>
              <a:t>Con el pensamiento de jubilarse</a:t>
            </a:r>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5E8C6-B8BB-FF75-FAF4-1A6149F3F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C47C2-955C-417C-87E2-CF1E514486AE}"/>
              </a:ext>
            </a:extLst>
          </p:cNvPr>
          <p:cNvSpPr>
            <a:spLocks noGrp="1"/>
          </p:cNvSpPr>
          <p:nvPr>
            <p:ph type="title"/>
          </p:nvPr>
        </p:nvSpPr>
        <p:spPr>
          <a:xfrm>
            <a:off x="2859198" y="1785662"/>
            <a:ext cx="7488936" cy="1874809"/>
          </a:xfrm>
        </p:spPr>
        <p:txBody>
          <a:bodyPr wrap="square" rtlCol="0">
            <a:spAutoFit/>
          </a:bodyPr>
          <a:lstStyle/>
          <a:p>
            <a:pPr rtl="0"/>
            <a:r>
              <a:rPr lang="en-us" dirty="0">
                <a:solidFill>
                  <a:srgbClr val="004EA7"/>
                </a:solidFill>
              </a:rPr>
              <a:t>¿Cómo desea que sea su jubilación? </a:t>
            </a:r>
          </a:p>
        </p:txBody>
      </p:sp>
      <p:sp>
        <p:nvSpPr>
          <p:cNvPr id="3" name="Slide Number Placeholder 2">
            <a:extLst>
              <a:ext uri="{FF2B5EF4-FFF2-40B4-BE49-F238E27FC236}">
                <a16:creationId xmlns:a16="http://schemas.microsoft.com/office/drawing/2014/main" id="{365A9B92-9526-2941-26E4-5C3D2C339C80}"/>
              </a:ext>
            </a:extLst>
          </p:cNvPr>
          <p:cNvSpPr>
            <a:spLocks noGrp="1"/>
          </p:cNvSpPr>
          <p:nvPr>
            <p:ph type="sldNum" sz="quarter" idx="12"/>
          </p:nvPr>
        </p:nvSpPr>
        <p:spPr/>
        <p:txBody>
          <a:bodyPr rtlCol="0"/>
          <a:lstStyle/>
          <a:p>
            <a:pPr rtl="0">
              <a:defRPr/>
            </a:pPr>
            <a:fld id="{73EF3F73-D8BE-1D4F-8F0C-03C5EC803F68}" type="slidenum">
              <a:rPr lang="en-US" smtClean="0">
                <a:latin typeface="+mn-lt"/>
              </a:rPr>
              <a:pPr>
                <a:defRPr/>
              </a:pPr>
              <a:t>3</a:t>
            </a:fld>
            <a:endParaRPr lang="en-US" dirty="0">
              <a:latin typeface="+mn-lt"/>
            </a:endParaRPr>
          </a:p>
        </p:txBody>
      </p:sp>
      <p:sp>
        <p:nvSpPr>
          <p:cNvPr id="5" name="Content Placeholder 6">
            <a:extLst>
              <a:ext uri="{FF2B5EF4-FFF2-40B4-BE49-F238E27FC236}">
                <a16:creationId xmlns:a16="http://schemas.microsoft.com/office/drawing/2014/main" id="{F9EB3654-5FFE-70A6-1012-1FD4770BDC82}"/>
              </a:ext>
            </a:extLst>
          </p:cNvPr>
          <p:cNvSpPr txBox="1">
            <a:spLocks/>
          </p:cNvSpPr>
          <p:nvPr/>
        </p:nvSpPr>
        <p:spPr>
          <a:xfrm>
            <a:off x="2752753" y="4110421"/>
            <a:ext cx="8574787" cy="381771"/>
          </a:xfrm>
          <a:prstGeom prst="rect">
            <a:avLst/>
          </a:prstGeom>
        </p:spPr>
        <p:txBody>
          <a:bodyPr wrap="square"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buNone/>
            </a:pPr>
            <a:r>
              <a:rPr lang="es-419" sz="1800" dirty="0">
                <a:solidFill>
                  <a:srgbClr val="004EA7"/>
                </a:solidFill>
                <a:latin typeface="+mn-lt"/>
              </a:rPr>
              <a:t>Puede pensar en ello en cada etapa de su vida y de su carrera profesional. Entonces haga un plan. </a:t>
            </a:r>
          </a:p>
        </p:txBody>
      </p:sp>
      <p:pic>
        <p:nvPicPr>
          <p:cNvPr id="10" name="Graphic 9">
            <a:extLst>
              <a:ext uri="{FF2B5EF4-FFF2-40B4-BE49-F238E27FC236}">
                <a16:creationId xmlns:a16="http://schemas.microsoft.com/office/drawing/2014/main" id="{4854121E-6F09-DB69-AAF8-09E44E0FAE99}"/>
              </a:ext>
            </a:extLst>
          </p:cNvPr>
          <p:cNvPicPr>
            <a:picLocks noChangeAspect="1"/>
          </p:cNvPicPr>
          <p:nvPr/>
        </p:nvPicPr>
        <p:blipFill>
          <a:blip>
            <a:extLst>
              <a:ext uri="{96DAC541-7B7A-43D3-8B79-37D633B846F1}">
                <asvg:svgBlip xmlns:asvg="http://schemas.microsoft.com/office/drawing/2016/SVG/main" r:embed="rId3"/>
              </a:ext>
            </a:extLst>
          </a:blip>
          <a:srcRect l="21862" r="17847"/>
          <a:stretch>
            <a:fillRect/>
          </a:stretch>
        </p:blipFill>
        <p:spPr>
          <a:xfrm>
            <a:off x="843844" y="1446587"/>
            <a:ext cx="1743076" cy="2891123"/>
          </a:xfrm>
          <a:prstGeom prst="rect">
            <a:avLst/>
          </a:prstGeom>
        </p:spPr>
      </p:pic>
      <p:sp>
        <p:nvSpPr>
          <p:cNvPr id="4" name="Date Placeholder 8">
            <a:extLst>
              <a:ext uri="{FF2B5EF4-FFF2-40B4-BE49-F238E27FC236}">
                <a16:creationId xmlns:a16="http://schemas.microsoft.com/office/drawing/2014/main" id="{9448C6C4-FA9A-D544-B323-2EB907059A14}"/>
              </a:ext>
            </a:extLst>
          </p:cNvPr>
          <p:cNvSpPr>
            <a:spLocks noGrp="1"/>
          </p:cNvSpPr>
          <p:nvPr>
            <p:ph type="dt" sz="half" idx="2"/>
          </p:nvPr>
        </p:nvSpPr>
        <p:spPr>
          <a:xfrm>
            <a:off x="838232" y="6458168"/>
            <a:ext cx="2020966" cy="176104"/>
          </a:xfrm>
        </p:spPr>
        <p:txBody>
          <a:bodyPr rtlCol="0"/>
          <a:lstStyle/>
          <a:p>
            <a:pPr algn="l" rtl="0">
              <a:defRPr/>
            </a:pPr>
            <a:r>
              <a:rPr lang="es-419" dirty="0">
                <a:latin typeface="+mn-lt"/>
              </a:rPr>
              <a:t>Con el pensamiento de jubilarse</a:t>
            </a:r>
          </a:p>
        </p:txBody>
      </p:sp>
    </p:spTree>
    <p:extLst>
      <p:ext uri="{BB962C8B-B14F-4D97-AF65-F5344CB8AC3E}">
        <p14:creationId xmlns:p14="http://schemas.microsoft.com/office/powerpoint/2010/main" val="2288545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1383B-25C9-AA20-6C18-87BAB7DAE02F}"/>
            </a:ext>
          </a:extLst>
        </p:cNvPr>
        <p:cNvGrpSpPr/>
        <p:nvPr/>
      </p:nvGrpSpPr>
      <p:grpSpPr>
        <a:xfrm>
          <a:off x="0" y="0"/>
          <a:ext cx="0" cy="0"/>
          <a:chOff x="0" y="0"/>
          <a:chExt cx="0" cy="0"/>
        </a:xfrm>
      </p:grpSpPr>
      <p:sp>
        <p:nvSpPr>
          <p:cNvPr id="11" name="Sidebar callout">
            <a:extLst>
              <a:ext uri="{FF2B5EF4-FFF2-40B4-BE49-F238E27FC236}">
                <a16:creationId xmlns:a16="http://schemas.microsoft.com/office/drawing/2014/main" id="{23AC19A7-019B-2D17-D3DE-C8B25D92B6C2}"/>
              </a:ext>
            </a:extLst>
          </p:cNvPr>
          <p:cNvSpPr>
            <a:spLocks noGrp="1"/>
          </p:cNvSpPr>
          <p:nvPr>
            <p:ph type="body" sz="quarter" idx="14"/>
          </p:nvPr>
        </p:nvSpPr>
        <p:spPr>
          <a:xfrm>
            <a:off x="463944" y="2505849"/>
            <a:ext cx="3073107" cy="2438488"/>
          </a:xfrm>
          <a:prstGeom prst="rect">
            <a:avLst/>
          </a:prstGeom>
        </p:spPr>
        <p:txBody>
          <a:bodyPr wrap="square" rtlCol="0">
            <a:spAutoFit/>
          </a:bodyPr>
          <a:lstStyle/>
          <a:p>
            <a:pPr rtl="0"/>
            <a:r>
              <a:rPr lang="en-us" sz="2800" dirty="0">
                <a:solidFill>
                  <a:srgbClr val="004EA7"/>
                </a:solidFill>
              </a:rPr>
              <a:t>La planificación para la jubilación debe ser una prioridad en su lista de tareas por hacer </a:t>
            </a:r>
          </a:p>
        </p:txBody>
      </p:sp>
      <p:sp>
        <p:nvSpPr>
          <p:cNvPr id="22" name="Slide Number Placeholder 21">
            <a:extLst>
              <a:ext uri="{FF2B5EF4-FFF2-40B4-BE49-F238E27FC236}">
                <a16:creationId xmlns:a16="http://schemas.microsoft.com/office/drawing/2014/main" id="{02ED59B2-D47E-6018-41C3-2CE19DE5DAE6}"/>
              </a:ext>
            </a:extLst>
          </p:cNvPr>
          <p:cNvSpPr>
            <a:spLocks noGrp="1"/>
          </p:cNvSpPr>
          <p:nvPr>
            <p:ph type="sldNum" sz="quarter" idx="10"/>
          </p:nvPr>
        </p:nvSpPr>
        <p:spPr/>
        <p:txBody>
          <a:bodyPr rtlCol="0"/>
          <a:lstStyle/>
          <a:p>
            <a:pPr rtl="0">
              <a:defRPr/>
            </a:pPr>
            <a:fld id="{73EF3F73-D8BE-1D4F-8F0C-03C5EC803F68}" type="slidenum">
              <a:rPr lang="en-US" smtClean="0">
                <a:solidFill>
                  <a:srgbClr val="505050"/>
                </a:solidFill>
              </a:rPr>
              <a:pPr>
                <a:defRPr/>
              </a:pPr>
              <a:t>4</a:t>
            </a:fld>
            <a:endParaRPr lang="en-US" dirty="0">
              <a:solidFill>
                <a:srgbClr val="505050"/>
              </a:solidFill>
            </a:endParaRPr>
          </a:p>
        </p:txBody>
      </p:sp>
      <p:pic>
        <p:nvPicPr>
          <p:cNvPr id="14" name="Picture Placeholder 13">
            <a:extLst>
              <a:ext uri="{FF2B5EF4-FFF2-40B4-BE49-F238E27FC236}">
                <a16:creationId xmlns:a16="http://schemas.microsoft.com/office/drawing/2014/main" id="{FF48640A-5204-7DCB-53B2-AD7B615A566B}"/>
              </a:ext>
            </a:extLst>
          </p:cNvPr>
          <p:cNvPicPr>
            <a:picLocks noGrp="1" noChangeAspect="1"/>
          </p:cNvPicPr>
          <p:nvPr>
            <p:ph type="pic" sz="quarter" idx="15"/>
          </p:nvPr>
        </p:nvPicPr>
        <p:blipFill>
          <a:blip r:embed="rId3"/>
          <a:srcRect l="17800" t="8616" r="11008"/>
          <a:stretch>
            <a:fillRect/>
          </a:stretch>
        </p:blipFill>
        <p:spPr>
          <a:xfrm>
            <a:off x="4194175" y="0"/>
            <a:ext cx="7997825" cy="6858000"/>
          </a:xfrm>
          <a:prstGeom prst="rect">
            <a:avLst/>
          </a:prstGeom>
          <a:solidFill>
            <a:srgbClr val="FFFFFF">
              <a:lumMod val="95000"/>
            </a:srgbClr>
          </a:solidFill>
        </p:spPr>
      </p:pic>
      <p:cxnSp>
        <p:nvCxnSpPr>
          <p:cNvPr id="3" name="Sidebar line">
            <a:extLst>
              <a:ext uri="{FF2B5EF4-FFF2-40B4-BE49-F238E27FC236}">
                <a16:creationId xmlns:a16="http://schemas.microsoft.com/office/drawing/2014/main" id="{00AAF106-6287-57E7-3E0D-37F7BCE272B5}"/>
              </a:ext>
              <a:ext uri="{C183D7F6-B498-43B3-948B-1728B52AA6E4}">
                <adec:decorative xmlns:adec="http://schemas.microsoft.com/office/drawing/2017/decorative" val="1"/>
              </a:ext>
            </a:extLst>
          </p:cNvPr>
          <p:cNvCxnSpPr>
            <a:cxnSpLocks/>
          </p:cNvCxnSpPr>
          <p:nvPr/>
        </p:nvCxnSpPr>
        <p:spPr>
          <a:xfrm>
            <a:off x="348900" y="2658508"/>
            <a:ext cx="0" cy="2029870"/>
          </a:xfrm>
          <a:prstGeom prst="line">
            <a:avLst/>
          </a:prstGeom>
          <a:ln w="19050">
            <a:solidFill>
              <a:srgbClr val="0075B2"/>
            </a:solidFill>
          </a:ln>
        </p:spPr>
        <p:style>
          <a:lnRef idx="1">
            <a:schemeClr val="accent1"/>
          </a:lnRef>
          <a:fillRef idx="0">
            <a:schemeClr val="accent1"/>
          </a:fillRef>
          <a:effectRef idx="0">
            <a:schemeClr val="accent1"/>
          </a:effectRef>
          <a:fontRef idx="minor">
            <a:schemeClr val="tx1"/>
          </a:fontRef>
        </p:style>
      </p:cxnSp>
      <p:pic>
        <p:nvPicPr>
          <p:cNvPr id="15" name="The Standard Logo" descr="The Standard logo">
            <a:extLst>
              <a:ext uri="{FF2B5EF4-FFF2-40B4-BE49-F238E27FC236}">
                <a16:creationId xmlns:a16="http://schemas.microsoft.com/office/drawing/2014/main" id="{53E97E08-A287-3A09-DB69-A667589E1965}"/>
              </a:ext>
            </a:extLst>
          </p:cNvPr>
          <p:cNvPicPr>
            <a:picLocks noChangeAspect="1"/>
          </p:cNvPicPr>
          <p:nvPr/>
        </p:nvPicPr>
        <p:blipFill rotWithShape="1">
          <a:blip r:embed="rId4"/>
          <a:srcRect l="19360" t="10895" r="18856" b="12424"/>
          <a:stretch/>
        </p:blipFill>
        <p:spPr>
          <a:xfrm>
            <a:off x="10850660" y="5944701"/>
            <a:ext cx="987737" cy="689570"/>
          </a:xfrm>
          <a:prstGeom prst="rect">
            <a:avLst/>
          </a:prstGeom>
        </p:spPr>
      </p:pic>
      <p:sp>
        <p:nvSpPr>
          <p:cNvPr id="12" name="Date Placeholder 8">
            <a:extLst>
              <a:ext uri="{FF2B5EF4-FFF2-40B4-BE49-F238E27FC236}">
                <a16:creationId xmlns:a16="http://schemas.microsoft.com/office/drawing/2014/main" id="{E95B7F9D-1CDB-8219-3EE2-B6762F350EEC}"/>
              </a:ext>
            </a:extLst>
          </p:cNvPr>
          <p:cNvSpPr txBox="1">
            <a:spLocks/>
          </p:cNvSpPr>
          <p:nvPr/>
        </p:nvSpPr>
        <p:spPr>
          <a:xfrm>
            <a:off x="838232" y="6377096"/>
            <a:ext cx="2037972" cy="257175"/>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rgbClr val="505050"/>
                </a:solidFill>
              </a:rPr>
              <a:t>Con el pensamiento de jubilarse</a:t>
            </a:r>
          </a:p>
        </p:txBody>
      </p:sp>
    </p:spTree>
    <p:extLst>
      <p:ext uri="{BB962C8B-B14F-4D97-AF65-F5344CB8AC3E}">
        <p14:creationId xmlns:p14="http://schemas.microsoft.com/office/powerpoint/2010/main" val="2235033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9729D-DDBA-2D4F-E0FD-88157E6C82FE}"/>
            </a:ext>
          </a:extLst>
        </p:cNvPr>
        <p:cNvGrpSpPr/>
        <p:nvPr/>
      </p:nvGrpSpPr>
      <p:grpSpPr>
        <a:xfrm>
          <a:off x="0" y="0"/>
          <a:ext cx="0" cy="0"/>
          <a:chOff x="0" y="0"/>
          <a:chExt cx="0" cy="0"/>
        </a:xfrm>
      </p:grpSpPr>
      <p:sp>
        <p:nvSpPr>
          <p:cNvPr id="6" name="Headline">
            <a:extLst>
              <a:ext uri="{FF2B5EF4-FFF2-40B4-BE49-F238E27FC236}">
                <a16:creationId xmlns:a16="http://schemas.microsoft.com/office/drawing/2014/main" id="{7D4DF062-DFBA-6403-CE47-1E54A8A1EE63}"/>
              </a:ext>
            </a:extLst>
          </p:cNvPr>
          <p:cNvSpPr>
            <a:spLocks noGrp="1"/>
          </p:cNvSpPr>
          <p:nvPr>
            <p:ph type="title"/>
          </p:nvPr>
        </p:nvSpPr>
        <p:spPr/>
        <p:txBody>
          <a:bodyPr rtlCol="0" anchor="t" anchorCtr="0">
            <a:spAutoFit/>
          </a:bodyPr>
          <a:lstStyle/>
          <a:p>
            <a:pPr rtl="0"/>
            <a:r>
              <a:rPr lang="en-us" sz="2800" dirty="0"/>
              <a:t>Decidir cuánto ahorrar</a:t>
            </a:r>
          </a:p>
        </p:txBody>
      </p:sp>
      <p:sp>
        <p:nvSpPr>
          <p:cNvPr id="5" name="Title background">
            <a:extLst>
              <a:ext uri="{FF2B5EF4-FFF2-40B4-BE49-F238E27FC236}">
                <a16:creationId xmlns:a16="http://schemas.microsoft.com/office/drawing/2014/main" id="{415BA751-7B8A-2C43-7BB4-6962664AC961}"/>
              </a:ext>
              <a:ext uri="{C183D7F6-B498-43B3-948B-1728B52AA6E4}">
                <adec:decorative xmlns:adec="http://schemas.microsoft.com/office/drawing/2017/decorative" val="1"/>
              </a:ext>
            </a:extLst>
          </p:cNvPr>
          <p:cNvSpPr/>
          <p:nvPr/>
        </p:nvSpPr>
        <p:spPr>
          <a:xfrm flipH="1">
            <a:off x="595847" y="2508830"/>
            <a:ext cx="10647885" cy="3167554"/>
          </a:xfrm>
          <a:prstGeom prst="roundRect">
            <a:avLst>
              <a:gd name="adj" fmla="val 4411"/>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1" name="1 - background box">
            <a:extLst>
              <a:ext uri="{FF2B5EF4-FFF2-40B4-BE49-F238E27FC236}">
                <a16:creationId xmlns:a16="http://schemas.microsoft.com/office/drawing/2014/main" id="{5C2979EA-923D-4701-240D-A8576D05F7B5}"/>
              </a:ext>
              <a:ext uri="{C183D7F6-B498-43B3-948B-1728B52AA6E4}">
                <adec:decorative xmlns:adec="http://schemas.microsoft.com/office/drawing/2017/decorative" val="1"/>
              </a:ext>
            </a:extLst>
          </p:cNvPr>
          <p:cNvSpPr/>
          <p:nvPr/>
        </p:nvSpPr>
        <p:spPr>
          <a:xfrm>
            <a:off x="413630" y="1397930"/>
            <a:ext cx="3139439" cy="3889960"/>
          </a:xfrm>
          <a:prstGeom prst="round2SameRect">
            <a:avLst>
              <a:gd name="adj1" fmla="val 0"/>
              <a:gd name="adj2" fmla="val 445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solidFill>
                <a:srgbClr val="FF0000"/>
              </a:solidFill>
              <a:latin typeface="TheStan Timbr Regular" panose="020B0503030503020204" pitchFamily="34" charset="77"/>
            </a:endParaRPr>
          </a:p>
        </p:txBody>
      </p:sp>
      <p:sp>
        <p:nvSpPr>
          <p:cNvPr id="20" name="1 - text">
            <a:extLst>
              <a:ext uri="{FF2B5EF4-FFF2-40B4-BE49-F238E27FC236}">
                <a16:creationId xmlns:a16="http://schemas.microsoft.com/office/drawing/2014/main" id="{DB9220AA-6431-14D5-6B80-FE856BC215B0}"/>
              </a:ext>
            </a:extLst>
          </p:cNvPr>
          <p:cNvSpPr txBox="1"/>
          <p:nvPr/>
        </p:nvSpPr>
        <p:spPr>
          <a:xfrm>
            <a:off x="523795" y="4140649"/>
            <a:ext cx="2919108" cy="752514"/>
          </a:xfrm>
          <a:prstGeom prst="rect">
            <a:avLst/>
          </a:prstGeom>
          <a:noFill/>
        </p:spPr>
        <p:txBody>
          <a:bodyPr wrap="square" rtlCol="0">
            <a:spAutoFit/>
          </a:bodyPr>
          <a:lstStyle/>
          <a:p>
            <a:pPr algn="ctr" rtl="0">
              <a:lnSpc>
                <a:spcPct val="110000"/>
              </a:lnSpc>
              <a:spcAft>
                <a:spcPts val="600"/>
              </a:spcAft>
            </a:pPr>
            <a:r>
              <a:rPr lang="es-419" sz="2000" dirty="0">
                <a:solidFill>
                  <a:srgbClr val="004EA8"/>
                </a:solidFill>
                <a:latin typeface="TheStan Timbr Bold" panose="020B0503030503020204" pitchFamily="34" charset="77"/>
                <a:cs typeface="Arial" panose="020B0604020202020204" pitchFamily="34" charset="0"/>
              </a:rPr>
              <a:t>Calcule el número de años que le faltan para su jubilación</a:t>
            </a:r>
          </a:p>
        </p:txBody>
      </p:sp>
      <p:sp>
        <p:nvSpPr>
          <p:cNvPr id="21" name="1 - border">
            <a:extLst>
              <a:ext uri="{FF2B5EF4-FFF2-40B4-BE49-F238E27FC236}">
                <a16:creationId xmlns:a16="http://schemas.microsoft.com/office/drawing/2014/main" id="{AAF19489-1D64-2C05-213B-C2B7A0FEA60A}"/>
              </a:ext>
              <a:ext uri="{C183D7F6-B498-43B3-948B-1728B52AA6E4}">
                <adec:decorative xmlns:adec="http://schemas.microsoft.com/office/drawing/2017/decorative" val="1"/>
              </a:ext>
            </a:extLst>
          </p:cNvPr>
          <p:cNvSpPr/>
          <p:nvPr/>
        </p:nvSpPr>
        <p:spPr>
          <a:xfrm>
            <a:off x="418751" y="1397930"/>
            <a:ext cx="3139440" cy="3889959"/>
          </a:xfrm>
          <a:prstGeom prst="roundRect">
            <a:avLst>
              <a:gd name="adj" fmla="val 4276"/>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9" name="Slide Number Placeholder 18">
            <a:extLst>
              <a:ext uri="{FF2B5EF4-FFF2-40B4-BE49-F238E27FC236}">
                <a16:creationId xmlns:a16="http://schemas.microsoft.com/office/drawing/2014/main" id="{1900C36D-31AE-E4BA-F198-A8FA36B857E4}"/>
              </a:ext>
            </a:extLst>
          </p:cNvPr>
          <p:cNvSpPr>
            <a:spLocks noGrp="1"/>
          </p:cNvSpPr>
          <p:nvPr>
            <p:ph type="sldNum" sz="quarter" idx="12"/>
          </p:nvPr>
        </p:nvSpPr>
        <p:spPr/>
        <p:txBody>
          <a:bodyPr rtlCol="0"/>
          <a:lstStyle/>
          <a:p>
            <a:pPr rtl="0">
              <a:defRPr/>
            </a:pPr>
            <a:fld id="{73EF3F73-D8BE-1D4F-8F0C-03C5EC803F68}" type="slidenum">
              <a:rPr lang="en-US" smtClean="0">
                <a:latin typeface="+mn-lt"/>
              </a:rPr>
              <a:pPr>
                <a:defRPr/>
              </a:pPr>
              <a:t>5</a:t>
            </a:fld>
            <a:endParaRPr lang="en-US" dirty="0">
              <a:latin typeface="+mn-lt"/>
            </a:endParaRPr>
          </a:p>
        </p:txBody>
      </p:sp>
      <p:sp>
        <p:nvSpPr>
          <p:cNvPr id="18" name="Date Placeholder 8">
            <a:extLst>
              <a:ext uri="{FF2B5EF4-FFF2-40B4-BE49-F238E27FC236}">
                <a16:creationId xmlns:a16="http://schemas.microsoft.com/office/drawing/2014/main" id="{ABD3AE33-9FAA-2640-DD37-646977123A7C}"/>
              </a:ext>
            </a:extLst>
          </p:cNvPr>
          <p:cNvSpPr txBox="1">
            <a:spLocks/>
          </p:cNvSpPr>
          <p:nvPr/>
        </p:nvSpPr>
        <p:spPr>
          <a:xfrm>
            <a:off x="838232" y="6377096"/>
            <a:ext cx="2021346" cy="257176"/>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rgbClr val="505050"/>
                </a:solidFill>
              </a:rPr>
              <a:t>Con el pensamiento de jubilarse</a:t>
            </a:r>
          </a:p>
        </p:txBody>
      </p:sp>
      <p:sp>
        <p:nvSpPr>
          <p:cNvPr id="24" name="1 - background box">
            <a:extLst>
              <a:ext uri="{FF2B5EF4-FFF2-40B4-BE49-F238E27FC236}">
                <a16:creationId xmlns:a16="http://schemas.microsoft.com/office/drawing/2014/main" id="{EFE5E03B-E59A-48C0-DC80-686032C803A0}"/>
              </a:ext>
              <a:ext uri="{C183D7F6-B498-43B3-948B-1728B52AA6E4}">
                <adec:decorative xmlns:adec="http://schemas.microsoft.com/office/drawing/2017/decorative" val="1"/>
              </a:ext>
            </a:extLst>
          </p:cNvPr>
          <p:cNvSpPr/>
          <p:nvPr/>
        </p:nvSpPr>
        <p:spPr>
          <a:xfrm>
            <a:off x="4031009" y="1397930"/>
            <a:ext cx="3139439" cy="3889960"/>
          </a:xfrm>
          <a:prstGeom prst="round2SameRect">
            <a:avLst>
              <a:gd name="adj1" fmla="val 0"/>
              <a:gd name="adj2" fmla="val 529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solidFill>
                <a:srgbClr val="FF0000"/>
              </a:solidFill>
              <a:latin typeface="TheStan Timbr Regular" panose="020B0503030503020204" pitchFamily="34" charset="77"/>
            </a:endParaRPr>
          </a:p>
        </p:txBody>
      </p:sp>
      <p:sp>
        <p:nvSpPr>
          <p:cNvPr id="29" name="1 - text">
            <a:extLst>
              <a:ext uri="{FF2B5EF4-FFF2-40B4-BE49-F238E27FC236}">
                <a16:creationId xmlns:a16="http://schemas.microsoft.com/office/drawing/2014/main" id="{028F9A06-5AEA-CF10-05FF-AF6FED2DEB2C}"/>
              </a:ext>
            </a:extLst>
          </p:cNvPr>
          <p:cNvSpPr txBox="1"/>
          <p:nvPr/>
        </p:nvSpPr>
        <p:spPr>
          <a:xfrm>
            <a:off x="4141174" y="4140649"/>
            <a:ext cx="2919108" cy="752514"/>
          </a:xfrm>
          <a:prstGeom prst="rect">
            <a:avLst/>
          </a:prstGeom>
          <a:noFill/>
        </p:spPr>
        <p:txBody>
          <a:bodyPr wrap="square" rtlCol="0">
            <a:spAutoFit/>
          </a:bodyPr>
          <a:lstStyle/>
          <a:p>
            <a:pPr algn="ctr" rtl="0">
              <a:lnSpc>
                <a:spcPct val="110000"/>
              </a:lnSpc>
              <a:spcAft>
                <a:spcPts val="600"/>
              </a:spcAft>
            </a:pPr>
            <a:r>
              <a:rPr lang="es-419" sz="2000" dirty="0">
                <a:solidFill>
                  <a:srgbClr val="004EA8"/>
                </a:solidFill>
                <a:latin typeface="TheStan Timbr Bold" panose="020B0503030503020204" pitchFamily="34" charset="77"/>
                <a:cs typeface="Arial" panose="020B0604020202020204" pitchFamily="34" charset="0"/>
              </a:rPr>
              <a:t>Establezca sus objetivos y prioridades</a:t>
            </a:r>
          </a:p>
        </p:txBody>
      </p:sp>
      <p:sp>
        <p:nvSpPr>
          <p:cNvPr id="33" name="1 - border">
            <a:extLst>
              <a:ext uri="{FF2B5EF4-FFF2-40B4-BE49-F238E27FC236}">
                <a16:creationId xmlns:a16="http://schemas.microsoft.com/office/drawing/2014/main" id="{F0211C94-CD36-D780-BB0E-ED30EEEC49BF}"/>
              </a:ext>
              <a:ext uri="{C183D7F6-B498-43B3-948B-1728B52AA6E4}">
                <adec:decorative xmlns:adec="http://schemas.microsoft.com/office/drawing/2017/decorative" val="1"/>
              </a:ext>
            </a:extLst>
          </p:cNvPr>
          <p:cNvSpPr/>
          <p:nvPr/>
        </p:nvSpPr>
        <p:spPr>
          <a:xfrm>
            <a:off x="4036130" y="1397930"/>
            <a:ext cx="3139440" cy="3889959"/>
          </a:xfrm>
          <a:prstGeom prst="roundRect">
            <a:avLst>
              <a:gd name="adj" fmla="val 4276"/>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35" name="1 - background box">
            <a:extLst>
              <a:ext uri="{FF2B5EF4-FFF2-40B4-BE49-F238E27FC236}">
                <a16:creationId xmlns:a16="http://schemas.microsoft.com/office/drawing/2014/main" id="{FD3D0A56-E5F0-D465-A3D9-9A4605E489D0}"/>
              </a:ext>
              <a:ext uri="{C183D7F6-B498-43B3-948B-1728B52AA6E4}">
                <adec:decorative xmlns:adec="http://schemas.microsoft.com/office/drawing/2017/decorative" val="1"/>
              </a:ext>
            </a:extLst>
          </p:cNvPr>
          <p:cNvSpPr/>
          <p:nvPr/>
        </p:nvSpPr>
        <p:spPr>
          <a:xfrm>
            <a:off x="7632248" y="1397929"/>
            <a:ext cx="3139439" cy="3889960"/>
          </a:xfrm>
          <a:prstGeom prst="round2SameRect">
            <a:avLst>
              <a:gd name="adj1" fmla="val 0"/>
              <a:gd name="adj2" fmla="val 529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solidFill>
                <a:srgbClr val="FF0000"/>
              </a:solidFill>
              <a:latin typeface="TheStan Timbr Regular" panose="020B0503030503020204" pitchFamily="34" charset="77"/>
            </a:endParaRPr>
          </a:p>
        </p:txBody>
      </p:sp>
      <p:sp>
        <p:nvSpPr>
          <p:cNvPr id="37" name="1 - text">
            <a:extLst>
              <a:ext uri="{FF2B5EF4-FFF2-40B4-BE49-F238E27FC236}">
                <a16:creationId xmlns:a16="http://schemas.microsoft.com/office/drawing/2014/main" id="{1076A312-944E-9EF1-7E5D-3D3820881054}"/>
              </a:ext>
            </a:extLst>
          </p:cNvPr>
          <p:cNvSpPr txBox="1"/>
          <p:nvPr/>
        </p:nvSpPr>
        <p:spPr>
          <a:xfrm>
            <a:off x="7742413" y="4140648"/>
            <a:ext cx="2919108" cy="752514"/>
          </a:xfrm>
          <a:prstGeom prst="rect">
            <a:avLst/>
          </a:prstGeom>
          <a:noFill/>
        </p:spPr>
        <p:txBody>
          <a:bodyPr wrap="square" rtlCol="0">
            <a:spAutoFit/>
          </a:bodyPr>
          <a:lstStyle/>
          <a:p>
            <a:pPr algn="ctr" rtl="0">
              <a:lnSpc>
                <a:spcPct val="110000"/>
              </a:lnSpc>
              <a:spcAft>
                <a:spcPts val="600"/>
              </a:spcAft>
            </a:pPr>
            <a:r>
              <a:rPr lang="es-419" sz="2000" dirty="0">
                <a:solidFill>
                  <a:srgbClr val="004EA8"/>
                </a:solidFill>
                <a:latin typeface="TheStan Timbr Bold" panose="020B0503030503020204" pitchFamily="34" charset="77"/>
                <a:cs typeface="Arial" panose="020B0604020202020204" pitchFamily="34" charset="0"/>
              </a:rPr>
              <a:t>Analice sus desafíos financieros</a:t>
            </a:r>
          </a:p>
        </p:txBody>
      </p:sp>
      <p:sp>
        <p:nvSpPr>
          <p:cNvPr id="38" name="1 - border">
            <a:extLst>
              <a:ext uri="{FF2B5EF4-FFF2-40B4-BE49-F238E27FC236}">
                <a16:creationId xmlns:a16="http://schemas.microsoft.com/office/drawing/2014/main" id="{803405B2-2C58-C9FD-BE27-00F3D1A5F717}"/>
              </a:ext>
              <a:ext uri="{C183D7F6-B498-43B3-948B-1728B52AA6E4}">
                <adec:decorative xmlns:adec="http://schemas.microsoft.com/office/drawing/2017/decorative" val="1"/>
              </a:ext>
            </a:extLst>
          </p:cNvPr>
          <p:cNvSpPr/>
          <p:nvPr/>
        </p:nvSpPr>
        <p:spPr>
          <a:xfrm>
            <a:off x="7637369" y="1397929"/>
            <a:ext cx="3139440" cy="3889959"/>
          </a:xfrm>
          <a:prstGeom prst="roundRect">
            <a:avLst>
              <a:gd name="adj" fmla="val 4276"/>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pic>
        <p:nvPicPr>
          <p:cNvPr id="40" name="Graphic 39">
            <a:extLst>
              <a:ext uri="{FF2B5EF4-FFF2-40B4-BE49-F238E27FC236}">
                <a16:creationId xmlns:a16="http://schemas.microsoft.com/office/drawing/2014/main" id="{3BF91498-BCFB-C7ED-8A37-C676BDBF67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53103" y="1275409"/>
            <a:ext cx="3167554" cy="3167554"/>
          </a:xfrm>
          <a:prstGeom prst="rect">
            <a:avLst/>
          </a:prstGeom>
        </p:spPr>
      </p:pic>
      <p:pic>
        <p:nvPicPr>
          <p:cNvPr id="45" name="Graphic 44">
            <a:extLst>
              <a:ext uri="{FF2B5EF4-FFF2-40B4-BE49-F238E27FC236}">
                <a16:creationId xmlns:a16="http://schemas.microsoft.com/office/drawing/2014/main" id="{4475D7E9-ACE3-C930-B7DC-6FF7F5D641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2796" y="1330760"/>
            <a:ext cx="3401170" cy="3401170"/>
          </a:xfrm>
          <a:prstGeom prst="rect">
            <a:avLst/>
          </a:prstGeom>
        </p:spPr>
      </p:pic>
      <p:pic>
        <p:nvPicPr>
          <p:cNvPr id="47" name="Graphic 46">
            <a:extLst>
              <a:ext uri="{FF2B5EF4-FFF2-40B4-BE49-F238E27FC236}">
                <a16:creationId xmlns:a16="http://schemas.microsoft.com/office/drawing/2014/main" id="{E9EDA192-C1C5-E80F-43B4-521DA726B5A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13973" y="1397928"/>
            <a:ext cx="2986233" cy="2986233"/>
          </a:xfrm>
          <a:prstGeom prst="rect">
            <a:avLst/>
          </a:prstGeom>
        </p:spPr>
      </p:pic>
    </p:spTree>
    <p:extLst>
      <p:ext uri="{BB962C8B-B14F-4D97-AF65-F5344CB8AC3E}">
        <p14:creationId xmlns:p14="http://schemas.microsoft.com/office/powerpoint/2010/main" val="2029885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DF283-94E8-353B-623E-C53E285D35ED}"/>
            </a:ext>
          </a:extLst>
        </p:cNvPr>
        <p:cNvGrpSpPr/>
        <p:nvPr/>
      </p:nvGrpSpPr>
      <p:grpSpPr>
        <a:xfrm>
          <a:off x="0" y="0"/>
          <a:ext cx="0" cy="0"/>
          <a:chOff x="0" y="0"/>
          <a:chExt cx="0" cy="0"/>
        </a:xfrm>
      </p:grpSpPr>
      <p:sp>
        <p:nvSpPr>
          <p:cNvPr id="2" name="Title background">
            <a:extLst>
              <a:ext uri="{FF2B5EF4-FFF2-40B4-BE49-F238E27FC236}">
                <a16:creationId xmlns:a16="http://schemas.microsoft.com/office/drawing/2014/main" id="{363C283A-0E3C-454B-C4F1-852FBB8FA7B4}"/>
              </a:ext>
              <a:ext uri="{C183D7F6-B498-43B3-948B-1728B52AA6E4}">
                <adec:decorative xmlns:adec="http://schemas.microsoft.com/office/drawing/2017/decorative" val="1"/>
              </a:ext>
            </a:extLst>
          </p:cNvPr>
          <p:cNvSpPr/>
          <p:nvPr/>
        </p:nvSpPr>
        <p:spPr>
          <a:xfrm>
            <a:off x="1" y="3568626"/>
            <a:ext cx="12191999" cy="3449089"/>
          </a:xfrm>
          <a:prstGeom prst="rect">
            <a:avLst/>
          </a:prstGeom>
          <a:solidFill>
            <a:srgbClr val="004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6" name="Headline">
            <a:extLst>
              <a:ext uri="{FF2B5EF4-FFF2-40B4-BE49-F238E27FC236}">
                <a16:creationId xmlns:a16="http://schemas.microsoft.com/office/drawing/2014/main" id="{48C145F7-508D-0F26-2935-70EC35980AF5}"/>
              </a:ext>
            </a:extLst>
          </p:cNvPr>
          <p:cNvSpPr>
            <a:spLocks noGrp="1"/>
          </p:cNvSpPr>
          <p:nvPr>
            <p:ph type="title"/>
          </p:nvPr>
        </p:nvSpPr>
        <p:spPr/>
        <p:txBody>
          <a:bodyPr rtlCol="0" anchor="t" anchorCtr="0">
            <a:spAutoFit/>
          </a:bodyPr>
          <a:lstStyle/>
          <a:p>
            <a:pPr rtl="0"/>
            <a:r>
              <a:rPr lang="en-us" sz="2800" dirty="0"/>
              <a:t>Definir las etapas de la vida</a:t>
            </a:r>
          </a:p>
        </p:txBody>
      </p:sp>
      <p:sp>
        <p:nvSpPr>
          <p:cNvPr id="14" name="Slide Number Placeholder 13">
            <a:extLst>
              <a:ext uri="{FF2B5EF4-FFF2-40B4-BE49-F238E27FC236}">
                <a16:creationId xmlns:a16="http://schemas.microsoft.com/office/drawing/2014/main" id="{904AEAF2-19AB-BE1F-495C-8845E53A3167}"/>
              </a:ext>
            </a:extLst>
          </p:cNvPr>
          <p:cNvSpPr>
            <a:spLocks noGrp="1"/>
          </p:cNvSpPr>
          <p:nvPr>
            <p:ph type="sldNum" sz="quarter" idx="12"/>
          </p:nvPr>
        </p:nvSpPr>
        <p:spPr/>
        <p:txBody>
          <a:bodyPr rtlCol="0"/>
          <a:lstStyle/>
          <a:p>
            <a:pPr rtl="0">
              <a:defRPr/>
            </a:pPr>
            <a:fld id="{73EF3F73-D8BE-1D4F-8F0C-03C5EC803F68}" type="slidenum">
              <a:rPr lang="en-US" smtClean="0">
                <a:solidFill>
                  <a:schemeClr val="bg1"/>
                </a:solidFill>
                <a:latin typeface="+mn-lt"/>
              </a:rPr>
              <a:pPr>
                <a:defRPr/>
              </a:pPr>
              <a:t>6</a:t>
            </a:fld>
            <a:endParaRPr lang="en-US" dirty="0">
              <a:solidFill>
                <a:schemeClr val="bg1"/>
              </a:solidFill>
              <a:latin typeface="+mn-lt"/>
            </a:endParaRPr>
          </a:p>
        </p:txBody>
      </p:sp>
      <p:grpSp>
        <p:nvGrpSpPr>
          <p:cNvPr id="61" name="Group 60">
            <a:extLst>
              <a:ext uri="{FF2B5EF4-FFF2-40B4-BE49-F238E27FC236}">
                <a16:creationId xmlns:a16="http://schemas.microsoft.com/office/drawing/2014/main" id="{13C5D53D-5C5E-404D-7D3C-7A579DF5502B}"/>
              </a:ext>
            </a:extLst>
          </p:cNvPr>
          <p:cNvGrpSpPr/>
          <p:nvPr/>
        </p:nvGrpSpPr>
        <p:grpSpPr>
          <a:xfrm>
            <a:off x="350062" y="1633923"/>
            <a:ext cx="2736781" cy="3647894"/>
            <a:chOff x="350062" y="1853745"/>
            <a:chExt cx="2736781" cy="3647894"/>
          </a:xfrm>
        </p:grpSpPr>
        <p:sp>
          <p:nvSpPr>
            <p:cNvPr id="20" name="1 - border">
              <a:extLst>
                <a:ext uri="{FF2B5EF4-FFF2-40B4-BE49-F238E27FC236}">
                  <a16:creationId xmlns:a16="http://schemas.microsoft.com/office/drawing/2014/main" id="{BD154772-DAB7-E8BB-8502-7BF3D5F55A72}"/>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21" name="1 - text">
              <a:extLst>
                <a:ext uri="{FF2B5EF4-FFF2-40B4-BE49-F238E27FC236}">
                  <a16:creationId xmlns:a16="http://schemas.microsoft.com/office/drawing/2014/main" id="{4430CBE1-D48C-2D0D-E930-BBABD7B2BF1D}"/>
                </a:ext>
              </a:extLst>
            </p:cNvPr>
            <p:cNvSpPr txBox="1"/>
            <p:nvPr/>
          </p:nvSpPr>
          <p:spPr>
            <a:xfrm>
              <a:off x="640664" y="4332835"/>
              <a:ext cx="2201944" cy="413959"/>
            </a:xfrm>
            <a:prstGeom prst="rect">
              <a:avLst/>
            </a:prstGeom>
            <a:noFill/>
          </p:spPr>
          <p:txBody>
            <a:bodyPr wrap="square" rtlCol="0" anchor="ctr" anchorCtr="0">
              <a:spAutoFit/>
            </a:bodyPr>
            <a:lstStyle/>
            <a:p>
              <a:pPr algn="ctr" rtl="0">
                <a:lnSpc>
                  <a:spcPct val="110000"/>
                </a:lnSpc>
                <a:spcAft>
                  <a:spcPts val="600"/>
                </a:spcAft>
              </a:pPr>
              <a:r>
                <a:rPr lang="es-419" sz="2000" dirty="0">
                  <a:cs typeface="Arial" panose="020B0604020202020204" pitchFamily="34" charset="0"/>
                </a:rPr>
                <a:t>Comenzar a ahorrar</a:t>
              </a:r>
            </a:p>
          </p:txBody>
        </p:sp>
        <p:sp>
          <p:nvSpPr>
            <p:cNvPr id="17" name="1 - text box">
              <a:extLst>
                <a:ext uri="{FF2B5EF4-FFF2-40B4-BE49-F238E27FC236}">
                  <a16:creationId xmlns:a16="http://schemas.microsoft.com/office/drawing/2014/main" id="{8E7C6A47-46A3-5D84-9E58-5D40C7C1824E}"/>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DCED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22" name="Stat 1">
              <a:extLst>
                <a:ext uri="{FF2B5EF4-FFF2-40B4-BE49-F238E27FC236}">
                  <a16:creationId xmlns:a16="http://schemas.microsoft.com/office/drawing/2014/main" id="{E35A4ABF-EC53-1C37-3C8F-8A2E92AB5F23}"/>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25-34</a:t>
              </a:r>
            </a:p>
          </p:txBody>
        </p:sp>
        <p:sp>
          <p:nvSpPr>
            <p:cNvPr id="23" name="1 - text">
              <a:extLst>
                <a:ext uri="{FF2B5EF4-FFF2-40B4-BE49-F238E27FC236}">
                  <a16:creationId xmlns:a16="http://schemas.microsoft.com/office/drawing/2014/main" id="{2CB2FB61-652E-5428-0E40-7778402413F8}"/>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Etapa de la vida</a:t>
              </a:r>
              <a:endParaRPr lang="en-US" sz="2200" dirty="0">
                <a:cs typeface="Arial" panose="020B0604020202020204" pitchFamily="34" charset="0"/>
              </a:endParaRPr>
            </a:p>
          </p:txBody>
        </p:sp>
        <p:sp>
          <p:nvSpPr>
            <p:cNvPr id="60" name="1 - border">
              <a:extLst>
                <a:ext uri="{FF2B5EF4-FFF2-40B4-BE49-F238E27FC236}">
                  <a16:creationId xmlns:a16="http://schemas.microsoft.com/office/drawing/2014/main" id="{3CDC9D02-A1F8-B3A3-59CD-BE1A7E452936}"/>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grpSp>
        <p:nvGrpSpPr>
          <p:cNvPr id="62" name="Group 61">
            <a:extLst>
              <a:ext uri="{FF2B5EF4-FFF2-40B4-BE49-F238E27FC236}">
                <a16:creationId xmlns:a16="http://schemas.microsoft.com/office/drawing/2014/main" id="{DCFB4BAC-A4DE-8C03-6D74-598EF95B594F}"/>
              </a:ext>
            </a:extLst>
          </p:cNvPr>
          <p:cNvGrpSpPr/>
          <p:nvPr/>
        </p:nvGrpSpPr>
        <p:grpSpPr>
          <a:xfrm>
            <a:off x="3261436" y="1633923"/>
            <a:ext cx="2736781" cy="3647894"/>
            <a:chOff x="350062" y="1853745"/>
            <a:chExt cx="2736781" cy="3647894"/>
          </a:xfrm>
        </p:grpSpPr>
        <p:sp>
          <p:nvSpPr>
            <p:cNvPr id="63" name="1 - border">
              <a:extLst>
                <a:ext uri="{FF2B5EF4-FFF2-40B4-BE49-F238E27FC236}">
                  <a16:creationId xmlns:a16="http://schemas.microsoft.com/office/drawing/2014/main" id="{1E6B9D57-93F8-A0B2-039A-6D9920198A5F}"/>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64" name="1 - text">
              <a:extLst>
                <a:ext uri="{FF2B5EF4-FFF2-40B4-BE49-F238E27FC236}">
                  <a16:creationId xmlns:a16="http://schemas.microsoft.com/office/drawing/2014/main" id="{6E5696DA-CD20-5867-260A-947BF00719C7}"/>
                </a:ext>
              </a:extLst>
            </p:cNvPr>
            <p:cNvSpPr txBox="1"/>
            <p:nvPr/>
          </p:nvSpPr>
          <p:spPr>
            <a:xfrm>
              <a:off x="640664" y="4163558"/>
              <a:ext cx="2201944" cy="752514"/>
            </a:xfrm>
            <a:prstGeom prst="rect">
              <a:avLst/>
            </a:prstGeom>
            <a:noFill/>
          </p:spPr>
          <p:txBody>
            <a:bodyPr wrap="square" rtlCol="0" anchor="ctr" anchorCtr="0">
              <a:spAutoFit/>
            </a:bodyPr>
            <a:lstStyle/>
            <a:p>
              <a:pPr algn="ctr" rtl="0">
                <a:lnSpc>
                  <a:spcPct val="110000"/>
                </a:lnSpc>
                <a:spcAft>
                  <a:spcPts val="600"/>
                </a:spcAft>
              </a:pPr>
              <a:r>
                <a:rPr lang="es-419" sz="2000" dirty="0">
                  <a:cs typeface="Arial" panose="020B0604020202020204" pitchFamily="34" charset="0"/>
                </a:rPr>
                <a:t>Trabajar para lograr su progreso</a:t>
              </a:r>
            </a:p>
          </p:txBody>
        </p:sp>
        <p:sp>
          <p:nvSpPr>
            <p:cNvPr id="65" name="1 - text box">
              <a:extLst>
                <a:ext uri="{FF2B5EF4-FFF2-40B4-BE49-F238E27FC236}">
                  <a16:creationId xmlns:a16="http://schemas.microsoft.com/office/drawing/2014/main" id="{7DA03F8E-12D0-C34B-6BDD-6CA8A8437181}"/>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FFEE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66" name="Stat 1">
              <a:extLst>
                <a:ext uri="{FF2B5EF4-FFF2-40B4-BE49-F238E27FC236}">
                  <a16:creationId xmlns:a16="http://schemas.microsoft.com/office/drawing/2014/main" id="{1329CB6C-AB23-E200-1729-26A976F9C5F3}"/>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35-44</a:t>
              </a:r>
            </a:p>
          </p:txBody>
        </p:sp>
        <p:sp>
          <p:nvSpPr>
            <p:cNvPr id="67" name="1 - text">
              <a:extLst>
                <a:ext uri="{FF2B5EF4-FFF2-40B4-BE49-F238E27FC236}">
                  <a16:creationId xmlns:a16="http://schemas.microsoft.com/office/drawing/2014/main" id="{F8939B6D-31B1-EDDC-6E77-19B5664A3401}"/>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Etapa de la vida</a:t>
              </a:r>
              <a:endParaRPr lang="en-US" sz="2200" dirty="0">
                <a:cs typeface="Arial" panose="020B0604020202020204" pitchFamily="34" charset="0"/>
              </a:endParaRPr>
            </a:p>
          </p:txBody>
        </p:sp>
        <p:sp>
          <p:nvSpPr>
            <p:cNvPr id="68" name="1 - border">
              <a:extLst>
                <a:ext uri="{FF2B5EF4-FFF2-40B4-BE49-F238E27FC236}">
                  <a16:creationId xmlns:a16="http://schemas.microsoft.com/office/drawing/2014/main" id="{5CF89015-EB23-46EB-B30E-3AC62BE3F4E7}"/>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grpSp>
        <p:nvGrpSpPr>
          <p:cNvPr id="69" name="Group 68">
            <a:extLst>
              <a:ext uri="{FF2B5EF4-FFF2-40B4-BE49-F238E27FC236}">
                <a16:creationId xmlns:a16="http://schemas.microsoft.com/office/drawing/2014/main" id="{4557B14B-26FA-DFB9-BE20-9AA79279B754}"/>
              </a:ext>
            </a:extLst>
          </p:cNvPr>
          <p:cNvGrpSpPr/>
          <p:nvPr/>
        </p:nvGrpSpPr>
        <p:grpSpPr>
          <a:xfrm>
            <a:off x="6172810" y="1611563"/>
            <a:ext cx="2736781" cy="3647894"/>
            <a:chOff x="350062" y="1853745"/>
            <a:chExt cx="2736781" cy="3647894"/>
          </a:xfrm>
        </p:grpSpPr>
        <p:sp>
          <p:nvSpPr>
            <p:cNvPr id="70" name="1 - border">
              <a:extLst>
                <a:ext uri="{FF2B5EF4-FFF2-40B4-BE49-F238E27FC236}">
                  <a16:creationId xmlns:a16="http://schemas.microsoft.com/office/drawing/2014/main" id="{40F7CE5F-FC8E-EF9A-E23F-ED53545A4BFB}"/>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71" name="1 - text">
              <a:extLst>
                <a:ext uri="{FF2B5EF4-FFF2-40B4-BE49-F238E27FC236}">
                  <a16:creationId xmlns:a16="http://schemas.microsoft.com/office/drawing/2014/main" id="{D3D754DC-E0DA-8FDD-8204-9FBBBE3C5F4D}"/>
                </a:ext>
              </a:extLst>
            </p:cNvPr>
            <p:cNvSpPr txBox="1"/>
            <p:nvPr/>
          </p:nvSpPr>
          <p:spPr>
            <a:xfrm>
              <a:off x="640664" y="4163558"/>
              <a:ext cx="2201944" cy="752514"/>
            </a:xfrm>
            <a:prstGeom prst="rect">
              <a:avLst/>
            </a:prstGeom>
            <a:noFill/>
          </p:spPr>
          <p:txBody>
            <a:bodyPr wrap="square" rtlCol="0" anchor="ctr" anchorCtr="0">
              <a:spAutoFit/>
            </a:bodyPr>
            <a:lstStyle/>
            <a:p>
              <a:pPr algn="ctr" rtl="0">
                <a:lnSpc>
                  <a:spcPct val="110000"/>
                </a:lnSpc>
                <a:spcAft>
                  <a:spcPts val="600"/>
                </a:spcAft>
              </a:pPr>
              <a:r>
                <a:rPr lang="es-419" sz="2000" dirty="0">
                  <a:cs typeface="Arial" panose="020B0604020202020204" pitchFamily="34" charset="0"/>
                </a:rPr>
                <a:t>Evaluar sus progresos</a:t>
              </a:r>
            </a:p>
          </p:txBody>
        </p:sp>
        <p:sp>
          <p:nvSpPr>
            <p:cNvPr id="72" name="1 - text box">
              <a:extLst>
                <a:ext uri="{FF2B5EF4-FFF2-40B4-BE49-F238E27FC236}">
                  <a16:creationId xmlns:a16="http://schemas.microsoft.com/office/drawing/2014/main" id="{A77C9789-E9D8-228C-121A-A94CC31D03DB}"/>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FFD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73" name="Stat 1">
              <a:extLst>
                <a:ext uri="{FF2B5EF4-FFF2-40B4-BE49-F238E27FC236}">
                  <a16:creationId xmlns:a16="http://schemas.microsoft.com/office/drawing/2014/main" id="{951F23A6-379B-6E8F-749B-976D51FF2606}"/>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44-54</a:t>
              </a:r>
            </a:p>
          </p:txBody>
        </p:sp>
        <p:sp>
          <p:nvSpPr>
            <p:cNvPr id="74" name="1 - text">
              <a:extLst>
                <a:ext uri="{FF2B5EF4-FFF2-40B4-BE49-F238E27FC236}">
                  <a16:creationId xmlns:a16="http://schemas.microsoft.com/office/drawing/2014/main" id="{F02EA5A0-1884-A24D-5567-0AA4E75CDFA3}"/>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Etapa de la vida</a:t>
              </a:r>
              <a:endParaRPr lang="en-US" sz="2200" dirty="0">
                <a:cs typeface="Arial" panose="020B0604020202020204" pitchFamily="34" charset="0"/>
              </a:endParaRPr>
            </a:p>
          </p:txBody>
        </p:sp>
        <p:sp>
          <p:nvSpPr>
            <p:cNvPr id="75" name="1 - border">
              <a:extLst>
                <a:ext uri="{FF2B5EF4-FFF2-40B4-BE49-F238E27FC236}">
                  <a16:creationId xmlns:a16="http://schemas.microsoft.com/office/drawing/2014/main" id="{767A304D-646C-7225-BCAF-C6650E377386}"/>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grpSp>
        <p:nvGrpSpPr>
          <p:cNvPr id="76" name="Group 75">
            <a:extLst>
              <a:ext uri="{FF2B5EF4-FFF2-40B4-BE49-F238E27FC236}">
                <a16:creationId xmlns:a16="http://schemas.microsoft.com/office/drawing/2014/main" id="{1430E896-770C-8EDB-F9B8-41BF8A0B45A9}"/>
              </a:ext>
            </a:extLst>
          </p:cNvPr>
          <p:cNvGrpSpPr/>
          <p:nvPr/>
        </p:nvGrpSpPr>
        <p:grpSpPr>
          <a:xfrm>
            <a:off x="9084183" y="1613619"/>
            <a:ext cx="2736781" cy="3647894"/>
            <a:chOff x="350062" y="1853745"/>
            <a:chExt cx="2736781" cy="3647894"/>
          </a:xfrm>
        </p:grpSpPr>
        <p:sp>
          <p:nvSpPr>
            <p:cNvPr id="77" name="1 - border">
              <a:extLst>
                <a:ext uri="{FF2B5EF4-FFF2-40B4-BE49-F238E27FC236}">
                  <a16:creationId xmlns:a16="http://schemas.microsoft.com/office/drawing/2014/main" id="{C4253332-7BED-7935-A68F-E77BD674B8A2}"/>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78" name="1 - text">
              <a:extLst>
                <a:ext uri="{FF2B5EF4-FFF2-40B4-BE49-F238E27FC236}">
                  <a16:creationId xmlns:a16="http://schemas.microsoft.com/office/drawing/2014/main" id="{E642593C-33CB-42D5-AD0B-5CD280813B0E}"/>
                </a:ext>
              </a:extLst>
            </p:cNvPr>
            <p:cNvSpPr txBox="1"/>
            <p:nvPr/>
          </p:nvSpPr>
          <p:spPr>
            <a:xfrm>
              <a:off x="640664" y="4163558"/>
              <a:ext cx="2201944" cy="752514"/>
            </a:xfrm>
            <a:prstGeom prst="rect">
              <a:avLst/>
            </a:prstGeom>
            <a:noFill/>
          </p:spPr>
          <p:txBody>
            <a:bodyPr wrap="square" rtlCol="0" anchor="ctr" anchorCtr="0">
              <a:spAutoFit/>
            </a:bodyPr>
            <a:lstStyle/>
            <a:p>
              <a:pPr algn="ctr" rtl="0">
                <a:lnSpc>
                  <a:spcPct val="110000"/>
                </a:lnSpc>
                <a:spcAft>
                  <a:spcPts val="600"/>
                </a:spcAft>
              </a:pPr>
              <a:r>
                <a:rPr lang="es-419" sz="2000" dirty="0">
                  <a:cs typeface="Arial" panose="020B0604020202020204" pitchFamily="34" charset="0"/>
                </a:rPr>
                <a:t>Acercarse a la jubilación</a:t>
              </a:r>
            </a:p>
          </p:txBody>
        </p:sp>
        <p:sp>
          <p:nvSpPr>
            <p:cNvPr id="79" name="1 - text box">
              <a:extLst>
                <a:ext uri="{FF2B5EF4-FFF2-40B4-BE49-F238E27FC236}">
                  <a16:creationId xmlns:a16="http://schemas.microsoft.com/office/drawing/2014/main" id="{B539C79C-808A-A765-A625-9CCD4E86A1E4}"/>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80" name="Stat 1">
              <a:extLst>
                <a:ext uri="{FF2B5EF4-FFF2-40B4-BE49-F238E27FC236}">
                  <a16:creationId xmlns:a16="http://schemas.microsoft.com/office/drawing/2014/main" id="{BD532044-7819-8DFA-E88D-9A7726515C57}"/>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55-64</a:t>
              </a:r>
            </a:p>
          </p:txBody>
        </p:sp>
        <p:sp>
          <p:nvSpPr>
            <p:cNvPr id="81" name="1 - text">
              <a:extLst>
                <a:ext uri="{FF2B5EF4-FFF2-40B4-BE49-F238E27FC236}">
                  <a16:creationId xmlns:a16="http://schemas.microsoft.com/office/drawing/2014/main" id="{D1D47D2D-EF84-1768-1705-FD5A84B66C26}"/>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Etapa de la vida</a:t>
              </a:r>
              <a:endParaRPr lang="en-US" sz="2200" dirty="0">
                <a:cs typeface="Arial" panose="020B0604020202020204" pitchFamily="34" charset="0"/>
              </a:endParaRPr>
            </a:p>
          </p:txBody>
        </p:sp>
        <p:sp>
          <p:nvSpPr>
            <p:cNvPr id="82" name="1 - border">
              <a:extLst>
                <a:ext uri="{FF2B5EF4-FFF2-40B4-BE49-F238E27FC236}">
                  <a16:creationId xmlns:a16="http://schemas.microsoft.com/office/drawing/2014/main" id="{8DCDBB52-AE43-946E-C936-8E5092F1FCFC}"/>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sp>
        <p:nvSpPr>
          <p:cNvPr id="84" name="Date Placeholder 8">
            <a:extLst>
              <a:ext uri="{FF2B5EF4-FFF2-40B4-BE49-F238E27FC236}">
                <a16:creationId xmlns:a16="http://schemas.microsoft.com/office/drawing/2014/main" id="{19DBB751-1AD0-EA28-6DA3-96CF54F8C23C}"/>
              </a:ext>
            </a:extLst>
          </p:cNvPr>
          <p:cNvSpPr txBox="1">
            <a:spLocks/>
          </p:cNvSpPr>
          <p:nvPr/>
        </p:nvSpPr>
        <p:spPr>
          <a:xfrm>
            <a:off x="838232" y="6377096"/>
            <a:ext cx="2004376" cy="257176"/>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chemeClr val="bg1"/>
                </a:solidFill>
              </a:rPr>
              <a:t>Con el pensamiento de jubilarse</a:t>
            </a:r>
          </a:p>
        </p:txBody>
      </p:sp>
    </p:spTree>
    <p:extLst>
      <p:ext uri="{BB962C8B-B14F-4D97-AF65-F5344CB8AC3E}">
        <p14:creationId xmlns:p14="http://schemas.microsoft.com/office/powerpoint/2010/main" val="1166917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4708-14E9-428E-FF30-B5AB4051DF25}"/>
            </a:ext>
          </a:extLst>
        </p:cNvPr>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7C723152-A2AC-93F7-C901-1161A52AD843}"/>
              </a:ext>
            </a:extLst>
          </p:cNvPr>
          <p:cNvSpPr/>
          <p:nvPr/>
        </p:nvSpPr>
        <p:spPr>
          <a:xfrm rot="5400000">
            <a:off x="5474545" y="-545773"/>
            <a:ext cx="4809069" cy="7649901"/>
          </a:xfrm>
          <a:prstGeom prst="round2SameRect">
            <a:avLst>
              <a:gd name="adj1" fmla="val 5029"/>
              <a:gd name="adj2" fmla="val 0"/>
            </a:avLst>
          </a:prstGeom>
          <a:solidFill>
            <a:srgbClr val="DCED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21" name="Picture Placeholder 20">
            <a:extLst>
              <a:ext uri="{FF2B5EF4-FFF2-40B4-BE49-F238E27FC236}">
                <a16:creationId xmlns:a16="http://schemas.microsoft.com/office/drawing/2014/main" id="{60BC0C80-C90C-B9C2-3738-6EC2510E0A95}"/>
              </a:ext>
            </a:extLst>
          </p:cNvPr>
          <p:cNvPicPr>
            <a:picLocks noGrp="1" noChangeAspect="1"/>
          </p:cNvPicPr>
          <p:nvPr>
            <p:ph type="pic" sz="quarter" idx="15"/>
          </p:nvPr>
        </p:nvPicPr>
        <p:blipFill>
          <a:blip r:embed="rId3"/>
          <a:srcRect l="33799" t="2323" r="24848" b="230"/>
          <a:stretch>
            <a:fillRect/>
          </a:stretch>
        </p:blipFill>
        <p:spPr>
          <a:xfrm>
            <a:off x="314233" y="330072"/>
            <a:ext cx="3739896" cy="5870448"/>
          </a:xfrm>
          <a:prstGeom prst="roundRect">
            <a:avLst>
              <a:gd name="adj" fmla="val 3089"/>
            </a:avLst>
          </a:prstGeom>
          <a:solidFill>
            <a:srgbClr val="FFFFFF">
              <a:lumMod val="95000"/>
            </a:srgbClr>
          </a:solidFill>
        </p:spPr>
      </p:pic>
      <p:sp>
        <p:nvSpPr>
          <p:cNvPr id="8" name="Title">
            <a:extLst>
              <a:ext uri="{FF2B5EF4-FFF2-40B4-BE49-F238E27FC236}">
                <a16:creationId xmlns:a16="http://schemas.microsoft.com/office/drawing/2014/main" id="{0819A56D-D2F1-5CF3-32A4-728EB9749F63}"/>
              </a:ext>
            </a:extLst>
          </p:cNvPr>
          <p:cNvSpPr>
            <a:spLocks noGrp="1"/>
          </p:cNvSpPr>
          <p:nvPr>
            <p:ph type="title"/>
          </p:nvPr>
        </p:nvSpPr>
        <p:spPr>
          <a:xfrm>
            <a:off x="4507138" y="1166918"/>
            <a:ext cx="7112000" cy="767711"/>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spAutoFit/>
          </a:bodyPr>
          <a:lstStyle/>
          <a:p>
            <a:pPr marL="91440" marR="0" lvl="0" indent="0" algn="l" defTabSz="914400" rtl="0" eaLnBrk="1" fontAlgn="auto" latinLnBrk="0" hangingPunct="1">
              <a:lnSpc>
                <a:spcPct val="110000"/>
              </a:lnSpc>
              <a:spcBef>
                <a:spcPts val="1000"/>
              </a:spcBef>
              <a:spcAft>
                <a:spcPts val="0"/>
              </a:spcAft>
              <a:buClrTx/>
              <a:buSzTx/>
              <a:buFontTx/>
              <a:buNone/>
              <a:tabLst/>
              <a:defRPr/>
            </a:pPr>
            <a:r>
              <a:rPr lang="en-us" sz="4200" u="none" strike="noStrike" kern="1200" cap="none" spc="0" normalizeH="0" noProof="0" dirty="0">
                <a:ln>
                  <a:noFill/>
                </a:ln>
                <a:solidFill>
                  <a:schemeClr val="tx1"/>
                </a:solidFill>
                <a:effectLst/>
                <a:uLnTx/>
                <a:uFillTx/>
                <a:ea typeface="+mn-ea"/>
              </a:rPr>
              <a:t>Etapa de la vida 25-34</a:t>
            </a:r>
          </a:p>
        </p:txBody>
      </p:sp>
      <p:sp>
        <p:nvSpPr>
          <p:cNvPr id="5" name="Slide Number Placeholder 4">
            <a:extLst>
              <a:ext uri="{FF2B5EF4-FFF2-40B4-BE49-F238E27FC236}">
                <a16:creationId xmlns:a16="http://schemas.microsoft.com/office/drawing/2014/main" id="{3277C6CF-E723-E63B-4FF1-8F92F5838FD6}"/>
              </a:ext>
            </a:extLst>
          </p:cNvPr>
          <p:cNvSpPr>
            <a:spLocks noGrp="1"/>
          </p:cNvSpPr>
          <p:nvPr>
            <p:ph type="sldNum" sz="quarter" idx="12"/>
          </p:nvPr>
        </p:nvSpPr>
        <p:spPr/>
        <p:txBody>
          <a:bodyPr rtlCol="0"/>
          <a:lstStyle/>
          <a:p>
            <a:pPr rtl="0">
              <a:defRPr/>
            </a:pPr>
            <a:fld id="{73EF3F73-D8BE-1D4F-8F0C-03C5EC803F68}" type="slidenum">
              <a:rPr lang="en-US" smtClean="0">
                <a:latin typeface="+mn-lt"/>
              </a:rPr>
              <a:pPr>
                <a:defRPr/>
              </a:pPr>
              <a:t>7</a:t>
            </a:fld>
            <a:endParaRPr lang="en-US" dirty="0">
              <a:latin typeface="+mn-lt"/>
            </a:endParaRPr>
          </a:p>
        </p:txBody>
      </p:sp>
      <p:sp>
        <p:nvSpPr>
          <p:cNvPr id="10" name="Column 1 box">
            <a:extLst>
              <a:ext uri="{FF2B5EF4-FFF2-40B4-BE49-F238E27FC236}">
                <a16:creationId xmlns:a16="http://schemas.microsoft.com/office/drawing/2014/main" id="{7EA03509-1F4F-5C22-8430-5B84EBB7F299}"/>
              </a:ext>
              <a:ext uri="{C183D7F6-B498-43B3-948B-1728B52AA6E4}">
                <adec:decorative xmlns:adec="http://schemas.microsoft.com/office/drawing/2017/decorative" val="1"/>
              </a:ext>
            </a:extLst>
          </p:cNvPr>
          <p:cNvSpPr/>
          <p:nvPr/>
        </p:nvSpPr>
        <p:spPr>
          <a:xfrm>
            <a:off x="4546894" y="2226635"/>
            <a:ext cx="3047072" cy="3000726"/>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1" name="Content Placeholder 1">
            <a:extLst>
              <a:ext uri="{FF2B5EF4-FFF2-40B4-BE49-F238E27FC236}">
                <a16:creationId xmlns:a16="http://schemas.microsoft.com/office/drawing/2014/main" id="{A29A3519-6CC3-D9CE-26AC-A32AB5BC5B11}"/>
              </a:ext>
            </a:extLst>
          </p:cNvPr>
          <p:cNvSpPr txBox="1">
            <a:spLocks/>
          </p:cNvSpPr>
          <p:nvPr/>
        </p:nvSpPr>
        <p:spPr>
          <a:xfrm>
            <a:off x="4691012" y="2279364"/>
            <a:ext cx="2902954" cy="2368341"/>
          </a:xfrm>
          <a:prstGeom prst="rect">
            <a:avLst/>
          </a:prstGeom>
        </p:spPr>
        <p:txBody>
          <a:bodyPr wrap="square"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Desafíos</a:t>
            </a:r>
            <a:endParaRPr lang="en-US" sz="2000" dirty="0">
              <a:latin typeface="+mj-lt"/>
            </a:endParaRPr>
          </a:p>
          <a:p>
            <a:pPr marL="137160" rtl="0">
              <a:spcBef>
                <a:spcPts val="0"/>
              </a:spcBef>
              <a:spcAft>
                <a:spcPts val="1000"/>
              </a:spcAft>
            </a:pPr>
            <a:r>
              <a:rPr lang="es-419" sz="1700" dirty="0">
                <a:latin typeface="TheStan Timbr Bold" panose="020B0503030503020204" pitchFamily="34" charset="77"/>
              </a:rPr>
              <a:t>Deudas de tarjetas de crédito</a:t>
            </a:r>
          </a:p>
          <a:p>
            <a:pPr marL="137160" rtl="0">
              <a:spcBef>
                <a:spcPts val="0"/>
              </a:spcBef>
              <a:spcAft>
                <a:spcPts val="1000"/>
              </a:spcAft>
            </a:pPr>
            <a:r>
              <a:rPr lang="es-419" sz="1700" dirty="0">
                <a:latin typeface="TheStan Timbr Bold" panose="020B0503030503020204" pitchFamily="34" charset="77"/>
              </a:rPr>
              <a:t>Préstamos estudiantiles</a:t>
            </a:r>
          </a:p>
          <a:p>
            <a:pPr marL="137160" rtl="0">
              <a:spcBef>
                <a:spcPts val="0"/>
              </a:spcBef>
              <a:spcAft>
                <a:spcPts val="1000"/>
              </a:spcAft>
            </a:pPr>
            <a:r>
              <a:rPr lang="es-419" sz="1700" dirty="0">
                <a:latin typeface="TheStan Timbr Bold" panose="020B0503030503020204" pitchFamily="34" charset="77"/>
              </a:rPr>
              <a:t>Costos de la atención médica</a:t>
            </a:r>
          </a:p>
          <a:p>
            <a:pPr marL="137160" rtl="0">
              <a:spcBef>
                <a:spcPts val="0"/>
              </a:spcBef>
              <a:spcAft>
                <a:spcPts val="1000"/>
              </a:spcAft>
            </a:pPr>
            <a:r>
              <a:rPr lang="es-419" sz="1700" dirty="0">
                <a:latin typeface="TheStan Timbr Bold" panose="020B0503030503020204" pitchFamily="34" charset="77"/>
              </a:rPr>
              <a:t>Salarios más bajos, gastos más altos </a:t>
            </a:r>
            <a:endParaRPr lang="en-US" sz="1700" dirty="0">
              <a:latin typeface="TheStan Timbr Regular" panose="020B0503030503020204" pitchFamily="34" charset="77"/>
            </a:endParaRPr>
          </a:p>
        </p:txBody>
      </p:sp>
      <p:sp>
        <p:nvSpPr>
          <p:cNvPr id="12" name="Column 2 box">
            <a:extLst>
              <a:ext uri="{FF2B5EF4-FFF2-40B4-BE49-F238E27FC236}">
                <a16:creationId xmlns:a16="http://schemas.microsoft.com/office/drawing/2014/main" id="{709ED98B-1CD1-01EB-93F3-21B02F815CC2}"/>
              </a:ext>
              <a:ext uri="{C183D7F6-B498-43B3-948B-1728B52AA6E4}">
                <adec:decorative xmlns:adec="http://schemas.microsoft.com/office/drawing/2017/decorative" val="1"/>
              </a:ext>
            </a:extLst>
          </p:cNvPr>
          <p:cNvSpPr/>
          <p:nvPr/>
        </p:nvSpPr>
        <p:spPr>
          <a:xfrm>
            <a:off x="8086730" y="2226635"/>
            <a:ext cx="3047072" cy="3000726"/>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3" name="Content Placeholder 2">
            <a:extLst>
              <a:ext uri="{FF2B5EF4-FFF2-40B4-BE49-F238E27FC236}">
                <a16:creationId xmlns:a16="http://schemas.microsoft.com/office/drawing/2014/main" id="{7D451939-9BEA-B4E1-36A8-24A5FE1F8C46}"/>
              </a:ext>
            </a:extLst>
          </p:cNvPr>
          <p:cNvSpPr txBox="1">
            <a:spLocks/>
          </p:cNvSpPr>
          <p:nvPr/>
        </p:nvSpPr>
        <p:spPr>
          <a:xfrm>
            <a:off x="8292867" y="2327490"/>
            <a:ext cx="2717410" cy="2240100"/>
          </a:xfrm>
          <a:prstGeom prst="rect">
            <a:avLst/>
          </a:prstGeom>
        </p:spPr>
        <p:txBody>
          <a:bodyPr wrap="square"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Acciones a tomar</a:t>
            </a:r>
          </a:p>
          <a:p>
            <a:pPr marL="137160" rtl="0">
              <a:spcBef>
                <a:spcPts val="0"/>
              </a:spcBef>
              <a:spcAft>
                <a:spcPts val="1000"/>
              </a:spcAft>
            </a:pPr>
            <a:r>
              <a:rPr lang="es-419" sz="1700" dirty="0">
                <a:latin typeface="TheStan Timbr Bold" panose="020B0503030503020204" pitchFamily="34" charset="77"/>
              </a:rPr>
              <a:t>Haga un plan</a:t>
            </a:r>
          </a:p>
          <a:p>
            <a:pPr marL="137160" rtl="0">
              <a:spcBef>
                <a:spcPts val="0"/>
              </a:spcBef>
              <a:spcAft>
                <a:spcPts val="1000"/>
              </a:spcAft>
            </a:pPr>
            <a:r>
              <a:rPr lang="es-419" sz="1700" dirty="0">
                <a:latin typeface="TheStan Timbr Bold" panose="020B0503030503020204" pitchFamily="34" charset="77"/>
              </a:rPr>
              <a:t>Ahorre en su plan de jubilación: ¡incluso una pequeña cantidad ayuda!</a:t>
            </a:r>
          </a:p>
          <a:p>
            <a:pPr marL="137160" rtl="0">
              <a:spcBef>
                <a:spcPts val="0"/>
              </a:spcBef>
              <a:spcAft>
                <a:spcPts val="1000"/>
              </a:spcAft>
            </a:pPr>
            <a:r>
              <a:rPr lang="es-419" sz="1700" dirty="0">
                <a:latin typeface="TheStan Timbr Bold" panose="020B0503030503020204" pitchFamily="34" charset="77"/>
              </a:rPr>
              <a:t>Pague deudas o evítelas </a:t>
            </a:r>
            <a:endParaRPr lang="en-US" sz="1700" dirty="0">
              <a:latin typeface="TheStan Timbr Regular" panose="020B0503030503020204" pitchFamily="34" charset="77"/>
            </a:endParaRPr>
          </a:p>
        </p:txBody>
      </p:sp>
      <p:sp>
        <p:nvSpPr>
          <p:cNvPr id="4" name="Date Placeholder 8">
            <a:extLst>
              <a:ext uri="{FF2B5EF4-FFF2-40B4-BE49-F238E27FC236}">
                <a16:creationId xmlns:a16="http://schemas.microsoft.com/office/drawing/2014/main" id="{DEB2F93C-9D50-1743-D2F1-8ED01C1DDA34}"/>
              </a:ext>
            </a:extLst>
          </p:cNvPr>
          <p:cNvSpPr txBox="1">
            <a:spLocks/>
          </p:cNvSpPr>
          <p:nvPr/>
        </p:nvSpPr>
        <p:spPr>
          <a:xfrm>
            <a:off x="838232" y="6377096"/>
            <a:ext cx="2021346" cy="257176"/>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rgbClr val="505050"/>
                </a:solidFill>
              </a:rPr>
              <a:t>Con el pensamiento de jubilarse</a:t>
            </a:r>
          </a:p>
        </p:txBody>
      </p:sp>
    </p:spTree>
    <p:extLst>
      <p:ext uri="{BB962C8B-B14F-4D97-AF65-F5344CB8AC3E}">
        <p14:creationId xmlns:p14="http://schemas.microsoft.com/office/powerpoint/2010/main" val="997835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1F108-A214-2C77-C9EB-973CBE875F90}"/>
            </a:ext>
          </a:extLst>
        </p:cNvPr>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090499B2-367A-2078-73F8-CC6D5ED66B2F}"/>
              </a:ext>
            </a:extLst>
          </p:cNvPr>
          <p:cNvSpPr/>
          <p:nvPr/>
        </p:nvSpPr>
        <p:spPr>
          <a:xfrm rot="5400000">
            <a:off x="5474545" y="-545773"/>
            <a:ext cx="4809069" cy="7649901"/>
          </a:xfrm>
          <a:prstGeom prst="round2SameRect">
            <a:avLst>
              <a:gd name="adj1" fmla="val 5029"/>
              <a:gd name="adj2" fmla="val 0"/>
            </a:avLst>
          </a:prstGeom>
          <a:solidFill>
            <a:srgbClr val="FFEE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21" name="Picture Placeholder 20">
            <a:extLst>
              <a:ext uri="{FF2B5EF4-FFF2-40B4-BE49-F238E27FC236}">
                <a16:creationId xmlns:a16="http://schemas.microsoft.com/office/drawing/2014/main" id="{5F8CA046-19F5-572A-44BC-56C19E5EE156}"/>
              </a:ext>
            </a:extLst>
          </p:cNvPr>
          <p:cNvPicPr>
            <a:picLocks noGrp="1" noChangeAspect="1"/>
          </p:cNvPicPr>
          <p:nvPr>
            <p:ph type="pic" sz="quarter" idx="15"/>
          </p:nvPr>
        </p:nvPicPr>
        <p:blipFill>
          <a:blip r:embed="rId3"/>
          <a:srcRect l="30365" t="-236" r="27207" b="236"/>
          <a:stretch>
            <a:fillRect/>
          </a:stretch>
        </p:blipFill>
        <p:spPr>
          <a:xfrm>
            <a:off x="314233" y="330072"/>
            <a:ext cx="3739896" cy="5870448"/>
          </a:xfrm>
          <a:prstGeom prst="roundRect">
            <a:avLst>
              <a:gd name="adj" fmla="val 3089"/>
            </a:avLst>
          </a:prstGeom>
          <a:solidFill>
            <a:srgbClr val="FFFFFF">
              <a:lumMod val="95000"/>
            </a:srgbClr>
          </a:solidFill>
        </p:spPr>
      </p:pic>
      <p:sp>
        <p:nvSpPr>
          <p:cNvPr id="8" name="Title">
            <a:extLst>
              <a:ext uri="{FF2B5EF4-FFF2-40B4-BE49-F238E27FC236}">
                <a16:creationId xmlns:a16="http://schemas.microsoft.com/office/drawing/2014/main" id="{C4518A3A-4ED0-C957-C44C-0435A90B22CF}"/>
              </a:ext>
            </a:extLst>
          </p:cNvPr>
          <p:cNvSpPr>
            <a:spLocks noGrp="1"/>
          </p:cNvSpPr>
          <p:nvPr>
            <p:ph type="title"/>
          </p:nvPr>
        </p:nvSpPr>
        <p:spPr>
          <a:xfrm>
            <a:off x="4507138" y="1166918"/>
            <a:ext cx="7112000" cy="767711"/>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spAutoFit/>
          </a:bodyPr>
          <a:lstStyle/>
          <a:p>
            <a:pPr marL="91440" marR="0" lvl="0" indent="0" algn="l" defTabSz="914400" rtl="0" eaLnBrk="1" fontAlgn="auto" latinLnBrk="0" hangingPunct="1">
              <a:lnSpc>
                <a:spcPct val="110000"/>
              </a:lnSpc>
              <a:spcBef>
                <a:spcPts val="1000"/>
              </a:spcBef>
              <a:spcAft>
                <a:spcPts val="0"/>
              </a:spcAft>
              <a:buClrTx/>
              <a:buSzTx/>
              <a:buFontTx/>
              <a:buNone/>
              <a:tabLst/>
              <a:defRPr/>
            </a:pPr>
            <a:r>
              <a:rPr lang="en-us" sz="4200" u="none" strike="noStrike" kern="1200" cap="none" spc="0" normalizeH="0" noProof="0" dirty="0">
                <a:ln>
                  <a:noFill/>
                </a:ln>
                <a:solidFill>
                  <a:schemeClr val="tx1"/>
                </a:solidFill>
                <a:effectLst/>
                <a:uLnTx/>
                <a:uFillTx/>
                <a:ea typeface="+mn-ea"/>
              </a:rPr>
              <a:t>Etapa de la vida 35-44</a:t>
            </a:r>
          </a:p>
        </p:txBody>
      </p:sp>
      <p:sp>
        <p:nvSpPr>
          <p:cNvPr id="5" name="Slide Number Placeholder 4">
            <a:extLst>
              <a:ext uri="{FF2B5EF4-FFF2-40B4-BE49-F238E27FC236}">
                <a16:creationId xmlns:a16="http://schemas.microsoft.com/office/drawing/2014/main" id="{7715F163-5723-8029-514E-89B019EEF89F}"/>
              </a:ext>
            </a:extLst>
          </p:cNvPr>
          <p:cNvSpPr>
            <a:spLocks noGrp="1"/>
          </p:cNvSpPr>
          <p:nvPr>
            <p:ph type="sldNum" sz="quarter" idx="12"/>
          </p:nvPr>
        </p:nvSpPr>
        <p:spPr/>
        <p:txBody>
          <a:bodyPr rtlCol="0"/>
          <a:lstStyle/>
          <a:p>
            <a:pPr rtl="0">
              <a:defRPr/>
            </a:pPr>
            <a:fld id="{73EF3F73-D8BE-1D4F-8F0C-03C5EC803F68}" type="slidenum">
              <a:rPr lang="en-US" smtClean="0">
                <a:latin typeface="+mn-lt"/>
              </a:rPr>
              <a:pPr>
                <a:defRPr/>
              </a:pPr>
              <a:t>8</a:t>
            </a:fld>
            <a:endParaRPr lang="en-US" dirty="0">
              <a:latin typeface="+mn-lt"/>
            </a:endParaRPr>
          </a:p>
        </p:txBody>
      </p:sp>
      <p:sp>
        <p:nvSpPr>
          <p:cNvPr id="10" name="Column 1 box">
            <a:extLst>
              <a:ext uri="{FF2B5EF4-FFF2-40B4-BE49-F238E27FC236}">
                <a16:creationId xmlns:a16="http://schemas.microsoft.com/office/drawing/2014/main" id="{1BE7F4E9-1191-DC85-3601-1EFF87FBC4CD}"/>
              </a:ext>
              <a:ext uri="{C183D7F6-B498-43B3-948B-1728B52AA6E4}">
                <adec:decorative xmlns:adec="http://schemas.microsoft.com/office/drawing/2017/decorative" val="1"/>
              </a:ext>
            </a:extLst>
          </p:cNvPr>
          <p:cNvSpPr/>
          <p:nvPr/>
        </p:nvSpPr>
        <p:spPr>
          <a:xfrm>
            <a:off x="4546894" y="2226635"/>
            <a:ext cx="3047072" cy="3000726"/>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1" name="Content Placeholder 1">
            <a:extLst>
              <a:ext uri="{FF2B5EF4-FFF2-40B4-BE49-F238E27FC236}">
                <a16:creationId xmlns:a16="http://schemas.microsoft.com/office/drawing/2014/main" id="{25562C9A-583F-EFB9-C322-C8ADD37DEE93}"/>
              </a:ext>
            </a:extLst>
          </p:cNvPr>
          <p:cNvSpPr txBox="1">
            <a:spLocks/>
          </p:cNvSpPr>
          <p:nvPr/>
        </p:nvSpPr>
        <p:spPr>
          <a:xfrm>
            <a:off x="4684295" y="2295406"/>
            <a:ext cx="2832207" cy="2941062"/>
          </a:xfrm>
          <a:prstGeom prst="rect">
            <a:avLst/>
          </a:prstGeom>
        </p:spPr>
        <p:txBody>
          <a:bodyPr wrap="square"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Desafíos</a:t>
            </a:r>
            <a:endParaRPr lang="en-US" sz="2000" dirty="0">
              <a:latin typeface="+mj-lt"/>
            </a:endParaRPr>
          </a:p>
          <a:p>
            <a:pPr marL="137160" rtl="0">
              <a:spcBef>
                <a:spcPts val="0"/>
              </a:spcBef>
              <a:spcAft>
                <a:spcPts val="1000"/>
              </a:spcAft>
            </a:pPr>
            <a:r>
              <a:rPr lang="es-419" sz="1700" dirty="0">
                <a:latin typeface="TheStan Timbr Bold" panose="020B0503030503020204" pitchFamily="34" charset="77"/>
              </a:rPr>
              <a:t>Crecimiento de las familias</a:t>
            </a:r>
          </a:p>
          <a:p>
            <a:pPr marL="137160" rtl="0">
              <a:spcBef>
                <a:spcPts val="0"/>
              </a:spcBef>
              <a:spcAft>
                <a:spcPts val="1000"/>
              </a:spcAft>
            </a:pPr>
            <a:r>
              <a:rPr lang="es-419" sz="1700" dirty="0">
                <a:latin typeface="TheStan Timbr Bold" panose="020B0503030503020204" pitchFamily="34" charset="77"/>
              </a:rPr>
              <a:t>Deudas de tarjetas de crédito</a:t>
            </a:r>
          </a:p>
          <a:p>
            <a:pPr marL="137160" rtl="0">
              <a:spcBef>
                <a:spcPts val="0"/>
              </a:spcBef>
              <a:spcAft>
                <a:spcPts val="1000"/>
              </a:spcAft>
            </a:pPr>
            <a:r>
              <a:rPr lang="es-419" sz="1700" dirty="0">
                <a:latin typeface="TheStan Timbr Bold" panose="020B0503030503020204" pitchFamily="34" charset="77"/>
              </a:rPr>
              <a:t>Precios de vivienda y costo de vida</a:t>
            </a:r>
          </a:p>
          <a:p>
            <a:pPr marL="137160" rtl="0">
              <a:spcBef>
                <a:spcPts val="0"/>
              </a:spcBef>
              <a:spcAft>
                <a:spcPts val="1000"/>
              </a:spcAft>
            </a:pPr>
            <a:r>
              <a:rPr lang="es-419" sz="1700" dirty="0">
                <a:latin typeface="TheStan Timbr Bold" panose="020B0503030503020204" pitchFamily="34" charset="77"/>
              </a:rPr>
              <a:t>Préstamos estudiantiles</a:t>
            </a:r>
            <a:endParaRPr lang="en-US" sz="1700" dirty="0">
              <a:latin typeface="TheStan Timbr Regular" panose="020B0503030503020204" pitchFamily="34" charset="77"/>
            </a:endParaRPr>
          </a:p>
        </p:txBody>
      </p:sp>
      <p:sp>
        <p:nvSpPr>
          <p:cNvPr id="12" name="Column 2 box">
            <a:extLst>
              <a:ext uri="{FF2B5EF4-FFF2-40B4-BE49-F238E27FC236}">
                <a16:creationId xmlns:a16="http://schemas.microsoft.com/office/drawing/2014/main" id="{54DA629A-C466-4CF8-B919-E9A90A688A3C}"/>
              </a:ext>
              <a:ext uri="{C183D7F6-B498-43B3-948B-1728B52AA6E4}">
                <adec:decorative xmlns:adec="http://schemas.microsoft.com/office/drawing/2017/decorative" val="1"/>
              </a:ext>
            </a:extLst>
          </p:cNvPr>
          <p:cNvSpPr/>
          <p:nvPr/>
        </p:nvSpPr>
        <p:spPr>
          <a:xfrm>
            <a:off x="8086730" y="2226635"/>
            <a:ext cx="3047072" cy="3000726"/>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3" name="Content Placeholder 2">
            <a:extLst>
              <a:ext uri="{FF2B5EF4-FFF2-40B4-BE49-F238E27FC236}">
                <a16:creationId xmlns:a16="http://schemas.microsoft.com/office/drawing/2014/main" id="{C57BC7A0-EF97-C931-E6D3-50F5281EFC95}"/>
              </a:ext>
            </a:extLst>
          </p:cNvPr>
          <p:cNvSpPr txBox="1">
            <a:spLocks/>
          </p:cNvSpPr>
          <p:nvPr/>
        </p:nvSpPr>
        <p:spPr>
          <a:xfrm>
            <a:off x="8224133" y="2423742"/>
            <a:ext cx="2909670" cy="2525050"/>
          </a:xfrm>
          <a:prstGeom prst="rect">
            <a:avLst/>
          </a:prstGeom>
        </p:spPr>
        <p:txBody>
          <a:bodyPr wrap="square"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Acciones a tomar</a:t>
            </a:r>
          </a:p>
          <a:p>
            <a:pPr marL="137160" rtl="0">
              <a:spcBef>
                <a:spcPts val="0"/>
              </a:spcBef>
              <a:spcAft>
                <a:spcPts val="1000"/>
              </a:spcAft>
            </a:pPr>
            <a:r>
              <a:rPr lang="es-419" sz="1700" dirty="0">
                <a:latin typeface="TheStan Timbr Bold" panose="020B0503030503020204" pitchFamily="34" charset="77"/>
              </a:rPr>
              <a:t>Haga o actualice su plan de ahorros</a:t>
            </a:r>
          </a:p>
          <a:p>
            <a:pPr marL="137160" rtl="0">
              <a:spcBef>
                <a:spcPts val="0"/>
              </a:spcBef>
              <a:spcAft>
                <a:spcPts val="1000"/>
              </a:spcAft>
            </a:pPr>
            <a:r>
              <a:rPr lang="es-419" sz="1700" dirty="0">
                <a:latin typeface="TheStan Timbr Bold" panose="020B0503030503020204" pitchFamily="34" charset="77"/>
              </a:rPr>
              <a:t>Concéntrese en pagar la deuda</a:t>
            </a:r>
          </a:p>
          <a:p>
            <a:pPr marL="137160" rtl="0">
              <a:spcBef>
                <a:spcPts val="0"/>
              </a:spcBef>
              <a:spcAft>
                <a:spcPts val="1000"/>
              </a:spcAft>
            </a:pPr>
            <a:r>
              <a:rPr lang="es-419" sz="1700" dirty="0">
                <a:latin typeface="TheStan Timbr Bold" panose="020B0503030503020204" pitchFamily="34" charset="77"/>
              </a:rPr>
              <a:t>Consulte con un planificador financiero</a:t>
            </a:r>
            <a:endParaRPr lang="en-US" sz="1700" dirty="0">
              <a:latin typeface="TheStan Timbr Regular" panose="020B0503030503020204" pitchFamily="34" charset="77"/>
            </a:endParaRPr>
          </a:p>
        </p:txBody>
      </p:sp>
      <p:sp>
        <p:nvSpPr>
          <p:cNvPr id="2" name="Date Placeholder 8">
            <a:extLst>
              <a:ext uri="{FF2B5EF4-FFF2-40B4-BE49-F238E27FC236}">
                <a16:creationId xmlns:a16="http://schemas.microsoft.com/office/drawing/2014/main" id="{4F03AF2F-4A7F-1EEC-C377-907C1EE1EFB0}"/>
              </a:ext>
            </a:extLst>
          </p:cNvPr>
          <p:cNvSpPr txBox="1">
            <a:spLocks/>
          </p:cNvSpPr>
          <p:nvPr/>
        </p:nvSpPr>
        <p:spPr>
          <a:xfrm>
            <a:off x="838231" y="6377096"/>
            <a:ext cx="2004721" cy="257176"/>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rgbClr val="505050"/>
                </a:solidFill>
              </a:rPr>
              <a:t>Con el pensamiento de jubilarse</a:t>
            </a:r>
          </a:p>
        </p:txBody>
      </p:sp>
    </p:spTree>
    <p:extLst>
      <p:ext uri="{BB962C8B-B14F-4D97-AF65-F5344CB8AC3E}">
        <p14:creationId xmlns:p14="http://schemas.microsoft.com/office/powerpoint/2010/main" val="1461213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E1ED-379C-71E6-66B9-A8FCC760198F}"/>
            </a:ext>
          </a:extLst>
        </p:cNvPr>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FB2F29A9-13FB-AD19-8488-8746E4DCABE8}"/>
              </a:ext>
            </a:extLst>
          </p:cNvPr>
          <p:cNvSpPr/>
          <p:nvPr/>
        </p:nvSpPr>
        <p:spPr>
          <a:xfrm rot="5400000">
            <a:off x="5474545" y="-545773"/>
            <a:ext cx="4809069" cy="7649901"/>
          </a:xfrm>
          <a:prstGeom prst="round2SameRect">
            <a:avLst>
              <a:gd name="adj1" fmla="val 5029"/>
              <a:gd name="adj2" fmla="val 0"/>
            </a:avLst>
          </a:prstGeom>
          <a:solidFill>
            <a:srgbClr val="FFD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21" name="Picture Placeholder 20">
            <a:extLst>
              <a:ext uri="{FF2B5EF4-FFF2-40B4-BE49-F238E27FC236}">
                <a16:creationId xmlns:a16="http://schemas.microsoft.com/office/drawing/2014/main" id="{A1A9C7DE-BDE9-C1B2-E22E-21B691827FE2}"/>
              </a:ext>
            </a:extLst>
          </p:cNvPr>
          <p:cNvPicPr>
            <a:picLocks noGrp="1" noChangeAspect="1"/>
          </p:cNvPicPr>
          <p:nvPr>
            <p:ph type="pic" sz="quarter" idx="15"/>
          </p:nvPr>
        </p:nvPicPr>
        <p:blipFill>
          <a:blip r:embed="rId3"/>
          <a:srcRect l="39659" t="12805" r="26853"/>
          <a:stretch>
            <a:fillRect/>
          </a:stretch>
        </p:blipFill>
        <p:spPr>
          <a:xfrm>
            <a:off x="314233" y="330072"/>
            <a:ext cx="3739896" cy="5870448"/>
          </a:xfrm>
          <a:prstGeom prst="roundRect">
            <a:avLst>
              <a:gd name="adj" fmla="val 3089"/>
            </a:avLst>
          </a:prstGeom>
          <a:solidFill>
            <a:srgbClr val="FFFFFF">
              <a:lumMod val="95000"/>
            </a:srgbClr>
          </a:solidFill>
        </p:spPr>
      </p:pic>
      <p:sp>
        <p:nvSpPr>
          <p:cNvPr id="8" name="Title">
            <a:extLst>
              <a:ext uri="{FF2B5EF4-FFF2-40B4-BE49-F238E27FC236}">
                <a16:creationId xmlns:a16="http://schemas.microsoft.com/office/drawing/2014/main" id="{F84AE226-3B83-2D8E-FFBC-1EA60066F09D}"/>
              </a:ext>
            </a:extLst>
          </p:cNvPr>
          <p:cNvSpPr>
            <a:spLocks noGrp="1"/>
          </p:cNvSpPr>
          <p:nvPr>
            <p:ph type="title"/>
          </p:nvPr>
        </p:nvSpPr>
        <p:spPr>
          <a:xfrm>
            <a:off x="4507138" y="1166918"/>
            <a:ext cx="7112000" cy="767711"/>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spAutoFit/>
          </a:bodyPr>
          <a:lstStyle/>
          <a:p>
            <a:pPr marL="91440" marR="0" lvl="0" indent="0" algn="l" defTabSz="914400" rtl="0" eaLnBrk="1" fontAlgn="auto" latinLnBrk="0" hangingPunct="1">
              <a:lnSpc>
                <a:spcPct val="110000"/>
              </a:lnSpc>
              <a:spcBef>
                <a:spcPts val="1000"/>
              </a:spcBef>
              <a:spcAft>
                <a:spcPts val="0"/>
              </a:spcAft>
              <a:buClrTx/>
              <a:buSzTx/>
              <a:buFontTx/>
              <a:buNone/>
              <a:tabLst/>
              <a:defRPr/>
            </a:pPr>
            <a:r>
              <a:rPr lang="en-us" sz="4200" u="none" strike="noStrike" kern="1200" cap="none" spc="0" normalizeH="0" noProof="0" dirty="0">
                <a:ln>
                  <a:noFill/>
                </a:ln>
                <a:solidFill>
                  <a:schemeClr val="tx1"/>
                </a:solidFill>
                <a:effectLst/>
                <a:uLnTx/>
                <a:uFillTx/>
                <a:ea typeface="+mn-ea"/>
              </a:rPr>
              <a:t>Etapa de la vida 44-54</a:t>
            </a:r>
          </a:p>
        </p:txBody>
      </p:sp>
      <p:sp>
        <p:nvSpPr>
          <p:cNvPr id="5" name="Slide Number Placeholder 4">
            <a:extLst>
              <a:ext uri="{FF2B5EF4-FFF2-40B4-BE49-F238E27FC236}">
                <a16:creationId xmlns:a16="http://schemas.microsoft.com/office/drawing/2014/main" id="{ADCC99AB-9786-9639-2134-500ECA1824C4}"/>
              </a:ext>
            </a:extLst>
          </p:cNvPr>
          <p:cNvSpPr>
            <a:spLocks noGrp="1"/>
          </p:cNvSpPr>
          <p:nvPr>
            <p:ph type="sldNum" sz="quarter" idx="12"/>
          </p:nvPr>
        </p:nvSpPr>
        <p:spPr/>
        <p:txBody>
          <a:bodyPr rtlCol="0"/>
          <a:lstStyle/>
          <a:p>
            <a:pPr rtl="0">
              <a:defRPr/>
            </a:pPr>
            <a:fld id="{73EF3F73-D8BE-1D4F-8F0C-03C5EC803F68}" type="slidenum">
              <a:rPr lang="en-US" smtClean="0">
                <a:latin typeface="+mn-lt"/>
              </a:rPr>
              <a:pPr>
                <a:defRPr/>
              </a:pPr>
              <a:t>9</a:t>
            </a:fld>
            <a:endParaRPr lang="en-US" dirty="0">
              <a:latin typeface="+mn-lt"/>
            </a:endParaRPr>
          </a:p>
        </p:txBody>
      </p:sp>
      <p:sp>
        <p:nvSpPr>
          <p:cNvPr id="10" name="Column 1 box">
            <a:extLst>
              <a:ext uri="{FF2B5EF4-FFF2-40B4-BE49-F238E27FC236}">
                <a16:creationId xmlns:a16="http://schemas.microsoft.com/office/drawing/2014/main" id="{93A5E787-E0CC-0BCA-D0D0-6CC3B4FB116C}"/>
              </a:ext>
              <a:ext uri="{C183D7F6-B498-43B3-948B-1728B52AA6E4}">
                <adec:decorative xmlns:adec="http://schemas.microsoft.com/office/drawing/2017/decorative" val="1"/>
              </a:ext>
            </a:extLst>
          </p:cNvPr>
          <p:cNvSpPr/>
          <p:nvPr/>
        </p:nvSpPr>
        <p:spPr>
          <a:xfrm>
            <a:off x="4546894" y="2226635"/>
            <a:ext cx="3047072" cy="3000726"/>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1" name="Content Placeholder 1">
            <a:extLst>
              <a:ext uri="{FF2B5EF4-FFF2-40B4-BE49-F238E27FC236}">
                <a16:creationId xmlns:a16="http://schemas.microsoft.com/office/drawing/2014/main" id="{7FE970F1-F7A1-929F-6BA0-9E5DF4B76EEE}"/>
              </a:ext>
            </a:extLst>
          </p:cNvPr>
          <p:cNvSpPr txBox="1">
            <a:spLocks/>
          </p:cNvSpPr>
          <p:nvPr/>
        </p:nvSpPr>
        <p:spPr>
          <a:xfrm>
            <a:off x="4790961" y="2423742"/>
            <a:ext cx="2816352" cy="1661737"/>
          </a:xfrm>
          <a:prstGeom prst="rect">
            <a:avLst/>
          </a:prstGeom>
        </p:spPr>
        <p:txBody>
          <a:bodyPr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Desafíos</a:t>
            </a:r>
            <a:endParaRPr lang="en-US" sz="2000" dirty="0">
              <a:latin typeface="+mj-lt"/>
            </a:endParaRPr>
          </a:p>
          <a:p>
            <a:pPr marL="137160" rtl="0">
              <a:spcBef>
                <a:spcPts val="0"/>
              </a:spcBef>
              <a:spcAft>
                <a:spcPts val="1000"/>
              </a:spcAft>
            </a:pPr>
            <a:r>
              <a:rPr lang="es-419" sz="1700" dirty="0">
                <a:latin typeface="TheStan Timbr Bold" panose="020B0503030503020204" pitchFamily="34" charset="77"/>
              </a:rPr>
              <a:t>Gastos de los cuidados</a:t>
            </a:r>
          </a:p>
          <a:p>
            <a:pPr marL="137160" rtl="0">
              <a:spcBef>
                <a:spcPts val="0"/>
              </a:spcBef>
              <a:spcAft>
                <a:spcPts val="1000"/>
              </a:spcAft>
            </a:pPr>
            <a:r>
              <a:rPr lang="es-419" sz="1700" dirty="0">
                <a:latin typeface="TheStan Timbr Bold" panose="020B0503030503020204" pitchFamily="34" charset="77"/>
              </a:rPr>
              <a:t>Prioridades contrapuestas</a:t>
            </a:r>
          </a:p>
          <a:p>
            <a:pPr marL="137160" rtl="0">
              <a:spcBef>
                <a:spcPts val="0"/>
              </a:spcBef>
              <a:spcAft>
                <a:spcPts val="1000"/>
              </a:spcAft>
            </a:pPr>
            <a:r>
              <a:rPr lang="es-419" sz="1700" dirty="0">
                <a:latin typeface="TheStan Timbr Bold" panose="020B0503030503020204" pitchFamily="34" charset="77"/>
              </a:rPr>
              <a:t>Problemas de salud</a:t>
            </a:r>
            <a:endParaRPr lang="en-US" sz="1700" dirty="0">
              <a:latin typeface="TheStan Timbr Regular" panose="020B0503030503020204" pitchFamily="34" charset="77"/>
            </a:endParaRPr>
          </a:p>
        </p:txBody>
      </p:sp>
      <p:sp>
        <p:nvSpPr>
          <p:cNvPr id="12" name="Column 2 box">
            <a:extLst>
              <a:ext uri="{FF2B5EF4-FFF2-40B4-BE49-F238E27FC236}">
                <a16:creationId xmlns:a16="http://schemas.microsoft.com/office/drawing/2014/main" id="{95927CBA-D7AD-6E82-FD37-A0DDA3EBF89E}"/>
              </a:ext>
              <a:ext uri="{C183D7F6-B498-43B3-948B-1728B52AA6E4}">
                <adec:decorative xmlns:adec="http://schemas.microsoft.com/office/drawing/2017/decorative" val="1"/>
              </a:ext>
            </a:extLst>
          </p:cNvPr>
          <p:cNvSpPr/>
          <p:nvPr/>
        </p:nvSpPr>
        <p:spPr>
          <a:xfrm>
            <a:off x="8086730" y="2226634"/>
            <a:ext cx="3047072" cy="3279643"/>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3" name="Content Placeholder 2">
            <a:extLst>
              <a:ext uri="{FF2B5EF4-FFF2-40B4-BE49-F238E27FC236}">
                <a16:creationId xmlns:a16="http://schemas.microsoft.com/office/drawing/2014/main" id="{A2732988-C04C-730D-BB74-D4B8B9C79852}"/>
              </a:ext>
            </a:extLst>
          </p:cNvPr>
          <p:cNvSpPr txBox="1">
            <a:spLocks/>
          </p:cNvSpPr>
          <p:nvPr/>
        </p:nvSpPr>
        <p:spPr>
          <a:xfrm>
            <a:off x="8315352" y="2359574"/>
            <a:ext cx="2696488" cy="2812821"/>
          </a:xfrm>
          <a:prstGeom prst="rect">
            <a:avLst/>
          </a:prstGeom>
        </p:spPr>
        <p:txBody>
          <a:bodyPr wrap="square"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Acciones a tomar</a:t>
            </a:r>
          </a:p>
          <a:p>
            <a:pPr marL="137160" rtl="0">
              <a:spcBef>
                <a:spcPts val="0"/>
              </a:spcBef>
              <a:spcAft>
                <a:spcPts val="1000"/>
              </a:spcAft>
            </a:pPr>
            <a:r>
              <a:rPr lang="es-419" sz="1700" dirty="0">
                <a:latin typeface="TheStan Timbr Bold" panose="020B0503030503020204" pitchFamily="34" charset="77"/>
              </a:rPr>
              <a:t>Revise su estrategia financiera</a:t>
            </a:r>
          </a:p>
          <a:p>
            <a:pPr marL="137160" rtl="0">
              <a:spcBef>
                <a:spcPts val="0"/>
              </a:spcBef>
              <a:spcAft>
                <a:spcPts val="1000"/>
              </a:spcAft>
            </a:pPr>
            <a:r>
              <a:rPr lang="es-419" sz="1700" dirty="0">
                <a:latin typeface="TheStan Timbr Bold" panose="020B0503030503020204" pitchFamily="34" charset="77"/>
              </a:rPr>
              <a:t>Vea si hay margen en su presupuesto para aumentar los ahorros para su jubilación</a:t>
            </a:r>
          </a:p>
          <a:p>
            <a:pPr marL="137160" rtl="0">
              <a:spcBef>
                <a:spcPts val="0"/>
              </a:spcBef>
              <a:spcAft>
                <a:spcPts val="1000"/>
              </a:spcAft>
            </a:pPr>
            <a:r>
              <a:rPr lang="es-419" sz="1700" dirty="0">
                <a:latin typeface="TheStan Timbr Bold" panose="020B0503030503020204" pitchFamily="34" charset="77"/>
              </a:rPr>
              <a:t>Pague la deuda pendiente </a:t>
            </a:r>
            <a:endParaRPr lang="en-US" sz="1700" dirty="0">
              <a:latin typeface="TheStan Timbr Regular" panose="020B0503030503020204" pitchFamily="34" charset="77"/>
            </a:endParaRPr>
          </a:p>
        </p:txBody>
      </p:sp>
      <p:sp>
        <p:nvSpPr>
          <p:cNvPr id="2" name="Date Placeholder 8">
            <a:extLst>
              <a:ext uri="{FF2B5EF4-FFF2-40B4-BE49-F238E27FC236}">
                <a16:creationId xmlns:a16="http://schemas.microsoft.com/office/drawing/2014/main" id="{0ED59F8D-7C7C-5835-2912-7FB3ECACB47B}"/>
              </a:ext>
            </a:extLst>
          </p:cNvPr>
          <p:cNvSpPr txBox="1">
            <a:spLocks/>
          </p:cNvSpPr>
          <p:nvPr/>
        </p:nvSpPr>
        <p:spPr>
          <a:xfrm>
            <a:off x="838231" y="6377096"/>
            <a:ext cx="2054597" cy="257176"/>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rgbClr val="505050"/>
                </a:solidFill>
              </a:rPr>
              <a:t>Con el pensamiento de jubilarse</a:t>
            </a:r>
          </a:p>
        </p:txBody>
      </p:sp>
    </p:spTree>
    <p:extLst>
      <p:ext uri="{BB962C8B-B14F-4D97-AF65-F5344CB8AC3E}">
        <p14:creationId xmlns:p14="http://schemas.microsoft.com/office/powerpoint/2010/main" val="2249809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C5E84-051C-1C24-FAA9-1556C61FB197}"/>
            </a:ext>
          </a:extLst>
        </p:cNvPr>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B9E438C8-A0A4-8F97-6902-BF2F49C993D5}"/>
              </a:ext>
            </a:extLst>
          </p:cNvPr>
          <p:cNvSpPr/>
          <p:nvPr/>
        </p:nvSpPr>
        <p:spPr>
          <a:xfrm rot="5400000">
            <a:off x="5474545" y="-545773"/>
            <a:ext cx="4809069" cy="7649901"/>
          </a:xfrm>
          <a:prstGeom prst="round2SameRect">
            <a:avLst>
              <a:gd name="adj1" fmla="val 5029"/>
              <a:gd name="adj2" fmla="val 0"/>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21" name="Picture Placeholder 20">
            <a:extLst>
              <a:ext uri="{FF2B5EF4-FFF2-40B4-BE49-F238E27FC236}">
                <a16:creationId xmlns:a16="http://schemas.microsoft.com/office/drawing/2014/main" id="{1726FBCE-1F7E-940E-E308-7D5C0CD2A24E}"/>
              </a:ext>
            </a:extLst>
          </p:cNvPr>
          <p:cNvPicPr>
            <a:picLocks noGrp="1" noChangeAspect="1"/>
          </p:cNvPicPr>
          <p:nvPr>
            <p:ph type="pic" sz="quarter" idx="15"/>
          </p:nvPr>
        </p:nvPicPr>
        <p:blipFill>
          <a:blip r:embed="rId3"/>
          <a:srcRect l="31991" t="3505" r="38080" b="25953"/>
          <a:stretch>
            <a:fillRect/>
          </a:stretch>
        </p:blipFill>
        <p:spPr>
          <a:xfrm>
            <a:off x="314233" y="330072"/>
            <a:ext cx="3739896" cy="5870448"/>
          </a:xfrm>
          <a:prstGeom prst="roundRect">
            <a:avLst>
              <a:gd name="adj" fmla="val 3089"/>
            </a:avLst>
          </a:prstGeom>
          <a:solidFill>
            <a:srgbClr val="FFFFFF">
              <a:lumMod val="95000"/>
            </a:srgbClr>
          </a:solidFill>
        </p:spPr>
      </p:pic>
      <p:sp>
        <p:nvSpPr>
          <p:cNvPr id="8" name="Title">
            <a:extLst>
              <a:ext uri="{FF2B5EF4-FFF2-40B4-BE49-F238E27FC236}">
                <a16:creationId xmlns:a16="http://schemas.microsoft.com/office/drawing/2014/main" id="{F8E7B58C-9CF1-5C23-E336-12B5E16B6458}"/>
              </a:ext>
            </a:extLst>
          </p:cNvPr>
          <p:cNvSpPr>
            <a:spLocks noGrp="1"/>
          </p:cNvSpPr>
          <p:nvPr>
            <p:ph type="title"/>
          </p:nvPr>
        </p:nvSpPr>
        <p:spPr>
          <a:xfrm>
            <a:off x="4507138" y="1166918"/>
            <a:ext cx="7112000" cy="767711"/>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spAutoFit/>
          </a:bodyPr>
          <a:lstStyle/>
          <a:p>
            <a:pPr marL="91440" marR="0" lvl="0" indent="0" algn="l" defTabSz="914400" rtl="0" eaLnBrk="1" fontAlgn="auto" latinLnBrk="0" hangingPunct="1">
              <a:lnSpc>
                <a:spcPct val="110000"/>
              </a:lnSpc>
              <a:spcBef>
                <a:spcPts val="1000"/>
              </a:spcBef>
              <a:spcAft>
                <a:spcPts val="0"/>
              </a:spcAft>
              <a:buClrTx/>
              <a:buSzTx/>
              <a:buFontTx/>
              <a:buNone/>
              <a:tabLst/>
              <a:defRPr/>
            </a:pPr>
            <a:r>
              <a:rPr lang="en-us" sz="4200" u="none" strike="noStrike" kern="1200" cap="none" spc="0" normalizeH="0" noProof="0" dirty="0">
                <a:ln>
                  <a:noFill/>
                </a:ln>
                <a:solidFill>
                  <a:schemeClr val="tx1"/>
                </a:solidFill>
                <a:effectLst/>
                <a:uLnTx/>
                <a:uFillTx/>
                <a:ea typeface="+mn-ea"/>
              </a:rPr>
              <a:t>Etapa de la vida 55-64</a:t>
            </a:r>
          </a:p>
        </p:txBody>
      </p:sp>
      <p:sp>
        <p:nvSpPr>
          <p:cNvPr id="5" name="Slide Number Placeholder 4">
            <a:extLst>
              <a:ext uri="{FF2B5EF4-FFF2-40B4-BE49-F238E27FC236}">
                <a16:creationId xmlns:a16="http://schemas.microsoft.com/office/drawing/2014/main" id="{B56CB2F9-70D4-1EC0-D7BA-D85626F64011}"/>
              </a:ext>
            </a:extLst>
          </p:cNvPr>
          <p:cNvSpPr>
            <a:spLocks noGrp="1"/>
          </p:cNvSpPr>
          <p:nvPr>
            <p:ph type="sldNum" sz="quarter" idx="12"/>
          </p:nvPr>
        </p:nvSpPr>
        <p:spPr/>
        <p:txBody>
          <a:bodyPr rtlCol="0"/>
          <a:lstStyle/>
          <a:p>
            <a:pPr rtl="0">
              <a:defRPr/>
            </a:pPr>
            <a:fld id="{73EF3F73-D8BE-1D4F-8F0C-03C5EC803F68}" type="slidenum">
              <a:rPr lang="en-US" smtClean="0">
                <a:latin typeface="+mn-lt"/>
              </a:rPr>
              <a:pPr>
                <a:defRPr/>
              </a:pPr>
              <a:t>10</a:t>
            </a:fld>
            <a:endParaRPr lang="en-US" dirty="0">
              <a:latin typeface="+mn-lt"/>
            </a:endParaRPr>
          </a:p>
        </p:txBody>
      </p:sp>
      <p:sp>
        <p:nvSpPr>
          <p:cNvPr id="10" name="Column 1 box">
            <a:extLst>
              <a:ext uri="{FF2B5EF4-FFF2-40B4-BE49-F238E27FC236}">
                <a16:creationId xmlns:a16="http://schemas.microsoft.com/office/drawing/2014/main" id="{61F4EABA-26C1-0DE6-C090-39837D8887D5}"/>
              </a:ext>
              <a:ext uri="{C183D7F6-B498-43B3-948B-1728B52AA6E4}">
                <adec:decorative xmlns:adec="http://schemas.microsoft.com/office/drawing/2017/decorative" val="1"/>
              </a:ext>
            </a:extLst>
          </p:cNvPr>
          <p:cNvSpPr/>
          <p:nvPr/>
        </p:nvSpPr>
        <p:spPr>
          <a:xfrm>
            <a:off x="4546894" y="2226635"/>
            <a:ext cx="3047072" cy="3258586"/>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1" name="Content Placeholder 1">
            <a:extLst>
              <a:ext uri="{FF2B5EF4-FFF2-40B4-BE49-F238E27FC236}">
                <a16:creationId xmlns:a16="http://schemas.microsoft.com/office/drawing/2014/main" id="{C0631E77-30CD-D56B-12FA-CC092C2A375E}"/>
              </a:ext>
            </a:extLst>
          </p:cNvPr>
          <p:cNvSpPr txBox="1">
            <a:spLocks/>
          </p:cNvSpPr>
          <p:nvPr/>
        </p:nvSpPr>
        <p:spPr>
          <a:xfrm>
            <a:off x="4716011" y="2311448"/>
            <a:ext cx="2816352" cy="2943883"/>
          </a:xfrm>
          <a:prstGeom prst="rect">
            <a:avLst/>
          </a:prstGeom>
        </p:spPr>
        <p:txBody>
          <a:bodyPr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Desafíos</a:t>
            </a:r>
            <a:endParaRPr lang="en-US" sz="2000" dirty="0">
              <a:latin typeface="+mj-lt"/>
            </a:endParaRPr>
          </a:p>
          <a:p>
            <a:pPr marL="137160" rtl="0">
              <a:spcBef>
                <a:spcPts val="0"/>
              </a:spcBef>
              <a:spcAft>
                <a:spcPts val="1000"/>
              </a:spcAft>
            </a:pPr>
            <a:r>
              <a:rPr lang="es-419" sz="1700" dirty="0">
                <a:latin typeface="TheStan Timbr Bold" panose="020B0503030503020204" pitchFamily="34" charset="77"/>
              </a:rPr>
              <a:t>Prioridades múltiples</a:t>
            </a:r>
          </a:p>
          <a:p>
            <a:pPr marL="137160" rtl="0">
              <a:spcBef>
                <a:spcPts val="0"/>
              </a:spcBef>
              <a:spcAft>
                <a:spcPts val="1000"/>
              </a:spcAft>
            </a:pPr>
            <a:r>
              <a:rPr lang="es-419" sz="1700" dirty="0">
                <a:latin typeface="TheStan Timbr Bold" panose="020B0503030503020204" pitchFamily="34" charset="77"/>
              </a:rPr>
              <a:t>Problemas de salud y gastos médicos</a:t>
            </a:r>
          </a:p>
          <a:p>
            <a:pPr marL="137160" rtl="0">
              <a:spcBef>
                <a:spcPts val="0"/>
              </a:spcBef>
              <a:spcAft>
                <a:spcPts val="1000"/>
              </a:spcAft>
            </a:pPr>
            <a:r>
              <a:rPr lang="es-419" sz="1700" dirty="0">
                <a:latin typeface="TheStan Timbr Bold" panose="020B0503030503020204" pitchFamily="34" charset="77"/>
              </a:rPr>
              <a:t>Preocupación por la inflación y el costo de vida</a:t>
            </a:r>
          </a:p>
          <a:p>
            <a:pPr marL="137160" rtl="0">
              <a:spcBef>
                <a:spcPts val="0"/>
              </a:spcBef>
              <a:spcAft>
                <a:spcPts val="1000"/>
              </a:spcAft>
            </a:pPr>
            <a:r>
              <a:rPr lang="es-419" sz="1700" dirty="0">
                <a:latin typeface="TheStan Timbr Bold" panose="020B0503030503020204" pitchFamily="34" charset="77"/>
              </a:rPr>
              <a:t>Preocupación por el Seguro Social</a:t>
            </a:r>
            <a:endParaRPr lang="en-US" sz="1700" dirty="0">
              <a:latin typeface="TheStan Timbr Regular" panose="020B0503030503020204" pitchFamily="34" charset="77"/>
            </a:endParaRPr>
          </a:p>
        </p:txBody>
      </p:sp>
      <p:sp>
        <p:nvSpPr>
          <p:cNvPr id="12" name="Column 2 box">
            <a:extLst>
              <a:ext uri="{FF2B5EF4-FFF2-40B4-BE49-F238E27FC236}">
                <a16:creationId xmlns:a16="http://schemas.microsoft.com/office/drawing/2014/main" id="{5526A8CD-BBBB-8719-7B6D-92CC14FABBFA}"/>
              </a:ext>
              <a:ext uri="{C183D7F6-B498-43B3-948B-1728B52AA6E4}">
                <adec:decorative xmlns:adec="http://schemas.microsoft.com/office/drawing/2017/decorative" val="1"/>
              </a:ext>
            </a:extLst>
          </p:cNvPr>
          <p:cNvSpPr/>
          <p:nvPr/>
        </p:nvSpPr>
        <p:spPr>
          <a:xfrm>
            <a:off x="8086730" y="2226635"/>
            <a:ext cx="3047072" cy="3258586"/>
          </a:xfrm>
          <a:prstGeom prst="roundRect">
            <a:avLst>
              <a:gd name="adj" fmla="val 457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3" name="Content Placeholder 2">
            <a:extLst>
              <a:ext uri="{FF2B5EF4-FFF2-40B4-BE49-F238E27FC236}">
                <a16:creationId xmlns:a16="http://schemas.microsoft.com/office/drawing/2014/main" id="{DB9B1BFD-B86A-36B1-F57F-1CC05DCF0721}"/>
              </a:ext>
            </a:extLst>
          </p:cNvPr>
          <p:cNvSpPr txBox="1">
            <a:spLocks/>
          </p:cNvSpPr>
          <p:nvPr/>
        </p:nvSpPr>
        <p:spPr>
          <a:xfrm>
            <a:off x="8240401" y="2295406"/>
            <a:ext cx="2818451" cy="3154197"/>
          </a:xfrm>
          <a:prstGeom prst="rect">
            <a:avLst/>
          </a:prstGeom>
        </p:spPr>
        <p:txBody>
          <a:bodyPr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spcAft>
                <a:spcPts val="1000"/>
              </a:spcAft>
              <a:buFont typeface="Arial" panose="020B0604020202020204" pitchFamily="34" charset="0"/>
              <a:buNone/>
            </a:pPr>
            <a:r>
              <a:rPr lang="en-us" sz="2000" dirty="0">
                <a:solidFill>
                  <a:srgbClr val="004EA8"/>
                </a:solidFill>
                <a:latin typeface="+mj-lt"/>
              </a:rPr>
              <a:t>Acciones que puede tomar</a:t>
            </a:r>
          </a:p>
          <a:p>
            <a:pPr marL="137160" rtl="0">
              <a:spcBef>
                <a:spcPts val="0"/>
              </a:spcBef>
              <a:spcAft>
                <a:spcPts val="1000"/>
              </a:spcAft>
            </a:pPr>
            <a:r>
              <a:rPr lang="es-419" sz="1700" dirty="0">
                <a:latin typeface="TheStan Timbr Bold" panose="020B0503030503020204" pitchFamily="34" charset="77"/>
              </a:rPr>
              <a:t>Reevalúe su edad de jubilación deseada: ¿va por buen camino?</a:t>
            </a:r>
          </a:p>
          <a:p>
            <a:pPr marL="137160" rtl="0">
              <a:spcBef>
                <a:spcPts val="0"/>
              </a:spcBef>
              <a:spcAft>
                <a:spcPts val="1000"/>
              </a:spcAft>
            </a:pPr>
            <a:r>
              <a:rPr lang="es-419" sz="1700" dirty="0">
                <a:latin typeface="TheStan Timbr Bold" panose="020B0503030503020204" pitchFamily="34" charset="77"/>
              </a:rPr>
              <a:t>Acelere sus ahorros</a:t>
            </a:r>
          </a:p>
          <a:p>
            <a:pPr marL="137160" rtl="0">
              <a:spcBef>
                <a:spcPts val="0"/>
              </a:spcBef>
              <a:spcAft>
                <a:spcPts val="1000"/>
              </a:spcAft>
            </a:pPr>
            <a:r>
              <a:rPr lang="es-419" sz="1700" dirty="0">
                <a:latin typeface="TheStan Timbr Bold" panose="020B0503030503020204" pitchFamily="34" charset="77"/>
              </a:rPr>
              <a:t>Piense en dónde vivirá en su jubilación y en el costo de vida</a:t>
            </a:r>
            <a:endParaRPr lang="en-US" sz="1700" dirty="0">
              <a:latin typeface="TheStan Timbr Regular" panose="020B0503030503020204" pitchFamily="34" charset="77"/>
            </a:endParaRPr>
          </a:p>
        </p:txBody>
      </p:sp>
      <p:sp>
        <p:nvSpPr>
          <p:cNvPr id="2" name="Date Placeholder 8">
            <a:extLst>
              <a:ext uri="{FF2B5EF4-FFF2-40B4-BE49-F238E27FC236}">
                <a16:creationId xmlns:a16="http://schemas.microsoft.com/office/drawing/2014/main" id="{8E939B49-A7C3-77FE-1C68-E011F72B5612}"/>
              </a:ext>
            </a:extLst>
          </p:cNvPr>
          <p:cNvSpPr txBox="1">
            <a:spLocks/>
          </p:cNvSpPr>
          <p:nvPr/>
        </p:nvSpPr>
        <p:spPr>
          <a:xfrm>
            <a:off x="838232" y="6377096"/>
            <a:ext cx="2087848" cy="257176"/>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rgbClr val="505050"/>
                </a:solidFill>
              </a:rPr>
              <a:t>Con el pensamiento de jubilarse</a:t>
            </a:r>
          </a:p>
        </p:txBody>
      </p:sp>
    </p:spTree>
    <p:extLst>
      <p:ext uri="{BB962C8B-B14F-4D97-AF65-F5344CB8AC3E}">
        <p14:creationId xmlns:p14="http://schemas.microsoft.com/office/powerpoint/2010/main" val="4244860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149B2-323F-FC6F-0A9E-C93538E0EF16}"/>
            </a:ext>
          </a:extLst>
        </p:cNvPr>
        <p:cNvGrpSpPr/>
        <p:nvPr/>
      </p:nvGrpSpPr>
      <p:grpSpPr>
        <a:xfrm>
          <a:off x="0" y="0"/>
          <a:ext cx="0" cy="0"/>
          <a:chOff x="0" y="0"/>
          <a:chExt cx="0" cy="0"/>
        </a:xfrm>
      </p:grpSpPr>
      <p:sp>
        <p:nvSpPr>
          <p:cNvPr id="2" name="Title background">
            <a:extLst>
              <a:ext uri="{FF2B5EF4-FFF2-40B4-BE49-F238E27FC236}">
                <a16:creationId xmlns:a16="http://schemas.microsoft.com/office/drawing/2014/main" id="{B4CF6272-5AD3-D793-0CA7-67325F071FA4}"/>
              </a:ext>
              <a:ext uri="{C183D7F6-B498-43B3-948B-1728B52AA6E4}">
                <adec:decorative xmlns:adec="http://schemas.microsoft.com/office/drawing/2017/decorative" val="1"/>
              </a:ext>
            </a:extLst>
          </p:cNvPr>
          <p:cNvSpPr/>
          <p:nvPr/>
        </p:nvSpPr>
        <p:spPr>
          <a:xfrm>
            <a:off x="1" y="3568626"/>
            <a:ext cx="12191999" cy="3449089"/>
          </a:xfrm>
          <a:prstGeom prst="rect">
            <a:avLst/>
          </a:prstGeom>
          <a:solidFill>
            <a:srgbClr val="004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6" name="Headline">
            <a:extLst>
              <a:ext uri="{FF2B5EF4-FFF2-40B4-BE49-F238E27FC236}">
                <a16:creationId xmlns:a16="http://schemas.microsoft.com/office/drawing/2014/main" id="{D073BD69-51DC-6D29-BC6F-82EAF1F2D281}"/>
              </a:ext>
            </a:extLst>
          </p:cNvPr>
          <p:cNvSpPr>
            <a:spLocks noGrp="1"/>
          </p:cNvSpPr>
          <p:nvPr>
            <p:ph type="title"/>
          </p:nvPr>
        </p:nvSpPr>
        <p:spPr/>
        <p:txBody>
          <a:bodyPr rtlCol="0" anchor="t" anchorCtr="0">
            <a:spAutoFit/>
          </a:bodyPr>
          <a:lstStyle/>
          <a:p>
            <a:pPr rtl="0"/>
            <a:r>
              <a:rPr lang="en-us" sz="2800" dirty="0"/>
              <a:t>Metas de ahorro</a:t>
            </a:r>
          </a:p>
        </p:txBody>
      </p:sp>
      <p:sp>
        <p:nvSpPr>
          <p:cNvPr id="14" name="Slide Number Placeholder 13">
            <a:extLst>
              <a:ext uri="{FF2B5EF4-FFF2-40B4-BE49-F238E27FC236}">
                <a16:creationId xmlns:a16="http://schemas.microsoft.com/office/drawing/2014/main" id="{2502E32B-2F49-47C9-F68A-5988197C4D33}"/>
              </a:ext>
            </a:extLst>
          </p:cNvPr>
          <p:cNvSpPr>
            <a:spLocks noGrp="1"/>
          </p:cNvSpPr>
          <p:nvPr>
            <p:ph type="sldNum" sz="quarter" idx="12"/>
          </p:nvPr>
        </p:nvSpPr>
        <p:spPr/>
        <p:txBody>
          <a:bodyPr rtlCol="0"/>
          <a:lstStyle/>
          <a:p>
            <a:pPr rtl="0">
              <a:defRPr/>
            </a:pPr>
            <a:fld id="{73EF3F73-D8BE-1D4F-8F0C-03C5EC803F68}" type="slidenum">
              <a:rPr lang="en-US" smtClean="0">
                <a:solidFill>
                  <a:schemeClr val="bg1"/>
                </a:solidFill>
                <a:latin typeface="+mn-lt"/>
              </a:rPr>
              <a:pPr>
                <a:defRPr/>
              </a:pPr>
              <a:t>11</a:t>
            </a:fld>
            <a:endParaRPr lang="en-US" dirty="0">
              <a:solidFill>
                <a:schemeClr val="bg1"/>
              </a:solidFill>
              <a:latin typeface="+mn-lt"/>
            </a:endParaRPr>
          </a:p>
        </p:txBody>
      </p:sp>
      <p:grpSp>
        <p:nvGrpSpPr>
          <p:cNvPr id="61" name="Group 60">
            <a:extLst>
              <a:ext uri="{FF2B5EF4-FFF2-40B4-BE49-F238E27FC236}">
                <a16:creationId xmlns:a16="http://schemas.microsoft.com/office/drawing/2014/main" id="{066BD760-6F4B-AE2A-48F0-4ABEA5A62B24}"/>
              </a:ext>
            </a:extLst>
          </p:cNvPr>
          <p:cNvGrpSpPr/>
          <p:nvPr/>
        </p:nvGrpSpPr>
        <p:grpSpPr>
          <a:xfrm>
            <a:off x="350063" y="1633923"/>
            <a:ext cx="2076986" cy="3647894"/>
            <a:chOff x="350062" y="1853745"/>
            <a:chExt cx="2736781" cy="3647894"/>
          </a:xfrm>
        </p:grpSpPr>
        <p:sp>
          <p:nvSpPr>
            <p:cNvPr id="20" name="1 - border">
              <a:extLst>
                <a:ext uri="{FF2B5EF4-FFF2-40B4-BE49-F238E27FC236}">
                  <a16:creationId xmlns:a16="http://schemas.microsoft.com/office/drawing/2014/main" id="{60275B0B-3A02-6E8C-5433-39FDF7A0E3B4}"/>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21" name="1 - text">
              <a:extLst>
                <a:ext uri="{FF2B5EF4-FFF2-40B4-BE49-F238E27FC236}">
                  <a16:creationId xmlns:a16="http://schemas.microsoft.com/office/drawing/2014/main" id="{76032347-97B7-9F36-6976-B80507865B5C}"/>
                </a:ext>
              </a:extLst>
            </p:cNvPr>
            <p:cNvSpPr txBox="1"/>
            <p:nvPr/>
          </p:nvSpPr>
          <p:spPr>
            <a:xfrm>
              <a:off x="635534" y="4151876"/>
              <a:ext cx="2201945" cy="964880"/>
            </a:xfrm>
            <a:prstGeom prst="rect">
              <a:avLst/>
            </a:prstGeom>
            <a:noFill/>
          </p:spPr>
          <p:txBody>
            <a:bodyPr wrap="square" rtlCol="0" anchor="ctr" anchorCtr="0">
              <a:spAutoFit/>
            </a:bodyPr>
            <a:lstStyle/>
            <a:p>
              <a:pPr algn="ctr" rtl="0">
                <a:lnSpc>
                  <a:spcPct val="110000"/>
                </a:lnSpc>
                <a:spcAft>
                  <a:spcPts val="600"/>
                </a:spcAft>
              </a:pPr>
              <a:r>
                <a:rPr lang="en-us" sz="2800" dirty="0">
                  <a:cs typeface="Arial" panose="020B0604020202020204" pitchFamily="34" charset="0"/>
                </a:rPr>
                <a:t>1 vez</a:t>
              </a:r>
            </a:p>
            <a:p>
              <a:pPr algn="ctr" rtl="0">
                <a:lnSpc>
                  <a:spcPct val="110000"/>
                </a:lnSpc>
                <a:spcAft>
                  <a:spcPts val="600"/>
                </a:spcAft>
              </a:pPr>
              <a:r>
                <a:rPr lang="es-419" sz="2000" dirty="0">
                  <a:cs typeface="Arial" panose="020B0604020202020204" pitchFamily="34" charset="0"/>
                </a:rPr>
                <a:t>Su salario</a:t>
              </a:r>
            </a:p>
          </p:txBody>
        </p:sp>
        <p:sp>
          <p:nvSpPr>
            <p:cNvPr id="17" name="1 - text box">
              <a:extLst>
                <a:ext uri="{FF2B5EF4-FFF2-40B4-BE49-F238E27FC236}">
                  <a16:creationId xmlns:a16="http://schemas.microsoft.com/office/drawing/2014/main" id="{8DBA4022-5688-3069-945D-3B16E5619977}"/>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DCED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22" name="Stat 1">
              <a:extLst>
                <a:ext uri="{FF2B5EF4-FFF2-40B4-BE49-F238E27FC236}">
                  <a16:creationId xmlns:a16="http://schemas.microsoft.com/office/drawing/2014/main" id="{14A5D74C-33AE-D030-2224-AB364CA401AB}"/>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30</a:t>
              </a:r>
            </a:p>
          </p:txBody>
        </p:sp>
        <p:sp>
          <p:nvSpPr>
            <p:cNvPr id="23" name="1 - text">
              <a:extLst>
                <a:ext uri="{FF2B5EF4-FFF2-40B4-BE49-F238E27FC236}">
                  <a16:creationId xmlns:a16="http://schemas.microsoft.com/office/drawing/2014/main" id="{4F717F1A-96DD-73D4-A54D-1E2C5506A2C5}"/>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Edad</a:t>
              </a:r>
              <a:endParaRPr lang="en-US" sz="2200" dirty="0">
                <a:cs typeface="Arial" panose="020B0604020202020204" pitchFamily="34" charset="0"/>
              </a:endParaRPr>
            </a:p>
          </p:txBody>
        </p:sp>
        <p:sp>
          <p:nvSpPr>
            <p:cNvPr id="60" name="1 - border">
              <a:extLst>
                <a:ext uri="{FF2B5EF4-FFF2-40B4-BE49-F238E27FC236}">
                  <a16:creationId xmlns:a16="http://schemas.microsoft.com/office/drawing/2014/main" id="{30786758-48AD-C89E-2A2F-FE1D2CA6AE07}"/>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sp>
        <p:nvSpPr>
          <p:cNvPr id="84" name="Date Placeholder 8">
            <a:extLst>
              <a:ext uri="{FF2B5EF4-FFF2-40B4-BE49-F238E27FC236}">
                <a16:creationId xmlns:a16="http://schemas.microsoft.com/office/drawing/2014/main" id="{D217EED9-9736-9D45-723A-D609305A9D15}"/>
              </a:ext>
            </a:extLst>
          </p:cNvPr>
          <p:cNvSpPr txBox="1">
            <a:spLocks/>
          </p:cNvSpPr>
          <p:nvPr/>
        </p:nvSpPr>
        <p:spPr>
          <a:xfrm>
            <a:off x="838231" y="6377096"/>
            <a:ext cx="2041797" cy="288020"/>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defRPr/>
            </a:pPr>
            <a:r>
              <a:rPr lang="es-419" sz="1100" dirty="0">
                <a:solidFill>
                  <a:schemeClr val="bg1"/>
                </a:solidFill>
              </a:rPr>
              <a:t>Con el pensamiento de jubilarse</a:t>
            </a:r>
          </a:p>
        </p:txBody>
      </p:sp>
      <p:grpSp>
        <p:nvGrpSpPr>
          <p:cNvPr id="11" name="Group 10">
            <a:extLst>
              <a:ext uri="{FF2B5EF4-FFF2-40B4-BE49-F238E27FC236}">
                <a16:creationId xmlns:a16="http://schemas.microsoft.com/office/drawing/2014/main" id="{365E92B7-A25D-1BAA-64F1-F58E7C52B945}"/>
              </a:ext>
            </a:extLst>
          </p:cNvPr>
          <p:cNvGrpSpPr/>
          <p:nvPr/>
        </p:nvGrpSpPr>
        <p:grpSpPr>
          <a:xfrm>
            <a:off x="2683090" y="1627019"/>
            <a:ext cx="2076986" cy="3647894"/>
            <a:chOff x="350062" y="1853745"/>
            <a:chExt cx="2736781" cy="3647894"/>
          </a:xfrm>
        </p:grpSpPr>
        <p:sp>
          <p:nvSpPr>
            <p:cNvPr id="12" name="1 - border">
              <a:extLst>
                <a:ext uri="{FF2B5EF4-FFF2-40B4-BE49-F238E27FC236}">
                  <a16:creationId xmlns:a16="http://schemas.microsoft.com/office/drawing/2014/main" id="{6413A570-2083-E55F-7497-DF052CC2FFD1}"/>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3" name="1 - text">
              <a:extLst>
                <a:ext uri="{FF2B5EF4-FFF2-40B4-BE49-F238E27FC236}">
                  <a16:creationId xmlns:a16="http://schemas.microsoft.com/office/drawing/2014/main" id="{2F3A3466-9FFE-CB00-8EE0-D527441A77CB}"/>
                </a:ext>
              </a:extLst>
            </p:cNvPr>
            <p:cNvSpPr txBox="1"/>
            <p:nvPr/>
          </p:nvSpPr>
          <p:spPr>
            <a:xfrm>
              <a:off x="635534" y="4151876"/>
              <a:ext cx="2201945" cy="964880"/>
            </a:xfrm>
            <a:prstGeom prst="rect">
              <a:avLst/>
            </a:prstGeom>
            <a:noFill/>
          </p:spPr>
          <p:txBody>
            <a:bodyPr wrap="square" rtlCol="0" anchor="ctr" anchorCtr="0">
              <a:spAutoFit/>
            </a:bodyPr>
            <a:lstStyle/>
            <a:p>
              <a:pPr algn="ctr" rtl="0">
                <a:lnSpc>
                  <a:spcPct val="110000"/>
                </a:lnSpc>
                <a:spcAft>
                  <a:spcPts val="600"/>
                </a:spcAft>
              </a:pPr>
              <a:r>
                <a:rPr lang="en-us" sz="2800" dirty="0">
                  <a:cs typeface="Arial" panose="020B0604020202020204" pitchFamily="34" charset="0"/>
                </a:rPr>
                <a:t>3 veces</a:t>
              </a:r>
            </a:p>
            <a:p>
              <a:pPr algn="ctr" rtl="0">
                <a:lnSpc>
                  <a:spcPct val="110000"/>
                </a:lnSpc>
                <a:spcAft>
                  <a:spcPts val="600"/>
                </a:spcAft>
              </a:pPr>
              <a:r>
                <a:rPr lang="es-419" sz="2000" dirty="0">
                  <a:cs typeface="Arial" panose="020B0604020202020204" pitchFamily="34" charset="0"/>
                </a:rPr>
                <a:t>Su salario</a:t>
              </a:r>
            </a:p>
          </p:txBody>
        </p:sp>
        <p:sp>
          <p:nvSpPr>
            <p:cNvPr id="15" name="1 - text box">
              <a:extLst>
                <a:ext uri="{FF2B5EF4-FFF2-40B4-BE49-F238E27FC236}">
                  <a16:creationId xmlns:a16="http://schemas.microsoft.com/office/drawing/2014/main" id="{60E437AB-AD6A-2EDF-C727-3BCD591DAB77}"/>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FFEE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16" name="Stat 1">
              <a:extLst>
                <a:ext uri="{FF2B5EF4-FFF2-40B4-BE49-F238E27FC236}">
                  <a16:creationId xmlns:a16="http://schemas.microsoft.com/office/drawing/2014/main" id="{96C141B8-EB1D-E87B-5DE8-3088C492C536}"/>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40</a:t>
              </a:r>
            </a:p>
          </p:txBody>
        </p:sp>
        <p:sp>
          <p:nvSpPr>
            <p:cNvPr id="18" name="1 - text">
              <a:extLst>
                <a:ext uri="{FF2B5EF4-FFF2-40B4-BE49-F238E27FC236}">
                  <a16:creationId xmlns:a16="http://schemas.microsoft.com/office/drawing/2014/main" id="{2E7BB729-1DAF-FC90-B5BF-1877C4B639FE}"/>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Edad</a:t>
              </a:r>
              <a:endParaRPr lang="en-US" sz="2200" dirty="0">
                <a:cs typeface="Arial" panose="020B0604020202020204" pitchFamily="34" charset="0"/>
              </a:endParaRPr>
            </a:p>
          </p:txBody>
        </p:sp>
        <p:sp>
          <p:nvSpPr>
            <p:cNvPr id="19" name="1 - border">
              <a:extLst>
                <a:ext uri="{FF2B5EF4-FFF2-40B4-BE49-F238E27FC236}">
                  <a16:creationId xmlns:a16="http://schemas.microsoft.com/office/drawing/2014/main" id="{BF73676A-1A5E-3744-F1CD-8E8A48679297}"/>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grpSp>
        <p:nvGrpSpPr>
          <p:cNvPr id="24" name="Group 23">
            <a:extLst>
              <a:ext uri="{FF2B5EF4-FFF2-40B4-BE49-F238E27FC236}">
                <a16:creationId xmlns:a16="http://schemas.microsoft.com/office/drawing/2014/main" id="{7587D1C9-76F9-5CB5-F0C4-5E6826B00D16}"/>
              </a:ext>
            </a:extLst>
          </p:cNvPr>
          <p:cNvGrpSpPr/>
          <p:nvPr/>
        </p:nvGrpSpPr>
        <p:grpSpPr>
          <a:xfrm>
            <a:off x="5016117" y="1618706"/>
            <a:ext cx="2076986" cy="3647894"/>
            <a:chOff x="350062" y="1853745"/>
            <a:chExt cx="2736781" cy="3647894"/>
          </a:xfrm>
        </p:grpSpPr>
        <p:sp>
          <p:nvSpPr>
            <p:cNvPr id="25" name="1 - border">
              <a:extLst>
                <a:ext uri="{FF2B5EF4-FFF2-40B4-BE49-F238E27FC236}">
                  <a16:creationId xmlns:a16="http://schemas.microsoft.com/office/drawing/2014/main" id="{B51B08B1-0D53-8E27-45A2-0669D321B073}"/>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26" name="1 - text">
              <a:extLst>
                <a:ext uri="{FF2B5EF4-FFF2-40B4-BE49-F238E27FC236}">
                  <a16:creationId xmlns:a16="http://schemas.microsoft.com/office/drawing/2014/main" id="{934288C5-B91C-9720-69F5-CA577E254094}"/>
                </a:ext>
              </a:extLst>
            </p:cNvPr>
            <p:cNvSpPr txBox="1"/>
            <p:nvPr/>
          </p:nvSpPr>
          <p:spPr>
            <a:xfrm>
              <a:off x="635534" y="4151876"/>
              <a:ext cx="2201945" cy="964880"/>
            </a:xfrm>
            <a:prstGeom prst="rect">
              <a:avLst/>
            </a:prstGeom>
            <a:noFill/>
          </p:spPr>
          <p:txBody>
            <a:bodyPr wrap="square" rtlCol="0" anchor="ctr" anchorCtr="0">
              <a:spAutoFit/>
            </a:bodyPr>
            <a:lstStyle/>
            <a:p>
              <a:pPr algn="ctr" rtl="0">
                <a:lnSpc>
                  <a:spcPct val="110000"/>
                </a:lnSpc>
                <a:spcAft>
                  <a:spcPts val="600"/>
                </a:spcAft>
              </a:pPr>
              <a:r>
                <a:rPr lang="en-us" sz="2800" dirty="0">
                  <a:cs typeface="Arial" panose="020B0604020202020204" pitchFamily="34" charset="0"/>
                </a:rPr>
                <a:t>4 veces</a:t>
              </a:r>
            </a:p>
            <a:p>
              <a:pPr algn="ctr" rtl="0">
                <a:lnSpc>
                  <a:spcPct val="110000"/>
                </a:lnSpc>
                <a:spcAft>
                  <a:spcPts val="600"/>
                </a:spcAft>
              </a:pPr>
              <a:r>
                <a:rPr lang="es-419" sz="2000" dirty="0">
                  <a:cs typeface="Arial" panose="020B0604020202020204" pitchFamily="34" charset="0"/>
                </a:rPr>
                <a:t>Su salario</a:t>
              </a:r>
            </a:p>
          </p:txBody>
        </p:sp>
        <p:sp>
          <p:nvSpPr>
            <p:cNvPr id="27" name="1 - text box">
              <a:extLst>
                <a:ext uri="{FF2B5EF4-FFF2-40B4-BE49-F238E27FC236}">
                  <a16:creationId xmlns:a16="http://schemas.microsoft.com/office/drawing/2014/main" id="{F5627BAA-3903-6CD2-F5BB-10F324935E04}"/>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FFD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28" name="Stat 1">
              <a:extLst>
                <a:ext uri="{FF2B5EF4-FFF2-40B4-BE49-F238E27FC236}">
                  <a16:creationId xmlns:a16="http://schemas.microsoft.com/office/drawing/2014/main" id="{78B221F2-7308-445B-892B-456F9C530328}"/>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45</a:t>
              </a:r>
            </a:p>
          </p:txBody>
        </p:sp>
        <p:sp>
          <p:nvSpPr>
            <p:cNvPr id="29" name="1 - text">
              <a:extLst>
                <a:ext uri="{FF2B5EF4-FFF2-40B4-BE49-F238E27FC236}">
                  <a16:creationId xmlns:a16="http://schemas.microsoft.com/office/drawing/2014/main" id="{B32E329B-04F1-BEC9-F920-425F71C9F9C8}"/>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Edad</a:t>
              </a:r>
              <a:endParaRPr lang="en-US" sz="2200" dirty="0">
                <a:cs typeface="Arial" panose="020B0604020202020204" pitchFamily="34" charset="0"/>
              </a:endParaRPr>
            </a:p>
          </p:txBody>
        </p:sp>
        <p:sp>
          <p:nvSpPr>
            <p:cNvPr id="30" name="1 - border">
              <a:extLst>
                <a:ext uri="{FF2B5EF4-FFF2-40B4-BE49-F238E27FC236}">
                  <a16:creationId xmlns:a16="http://schemas.microsoft.com/office/drawing/2014/main" id="{85B37BAD-209B-EB46-8437-B3F7BB627993}"/>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grpSp>
        <p:nvGrpSpPr>
          <p:cNvPr id="31" name="Group 30">
            <a:extLst>
              <a:ext uri="{FF2B5EF4-FFF2-40B4-BE49-F238E27FC236}">
                <a16:creationId xmlns:a16="http://schemas.microsoft.com/office/drawing/2014/main" id="{0F9ED2DC-7B6D-3AED-C21F-9233F0F88A44}"/>
              </a:ext>
            </a:extLst>
          </p:cNvPr>
          <p:cNvGrpSpPr/>
          <p:nvPr/>
        </p:nvGrpSpPr>
        <p:grpSpPr>
          <a:xfrm>
            <a:off x="7349144" y="1631867"/>
            <a:ext cx="2076986" cy="3647894"/>
            <a:chOff x="350062" y="1853745"/>
            <a:chExt cx="2736781" cy="3647894"/>
          </a:xfrm>
        </p:grpSpPr>
        <p:sp>
          <p:nvSpPr>
            <p:cNvPr id="32" name="1 - border">
              <a:extLst>
                <a:ext uri="{FF2B5EF4-FFF2-40B4-BE49-F238E27FC236}">
                  <a16:creationId xmlns:a16="http://schemas.microsoft.com/office/drawing/2014/main" id="{633380C5-435C-81BD-4CC7-A5C2237161F3}"/>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33" name="1 - text">
              <a:extLst>
                <a:ext uri="{FF2B5EF4-FFF2-40B4-BE49-F238E27FC236}">
                  <a16:creationId xmlns:a16="http://schemas.microsoft.com/office/drawing/2014/main" id="{DD7FA7EF-2910-1152-317B-54B203C8D67C}"/>
                </a:ext>
              </a:extLst>
            </p:cNvPr>
            <p:cNvSpPr txBox="1"/>
            <p:nvPr/>
          </p:nvSpPr>
          <p:spPr>
            <a:xfrm>
              <a:off x="635534" y="4151876"/>
              <a:ext cx="2201945" cy="964880"/>
            </a:xfrm>
            <a:prstGeom prst="rect">
              <a:avLst/>
            </a:prstGeom>
            <a:noFill/>
          </p:spPr>
          <p:txBody>
            <a:bodyPr wrap="square" rtlCol="0" anchor="ctr" anchorCtr="0">
              <a:spAutoFit/>
            </a:bodyPr>
            <a:lstStyle/>
            <a:p>
              <a:pPr algn="ctr" rtl="0">
                <a:lnSpc>
                  <a:spcPct val="110000"/>
                </a:lnSpc>
                <a:spcAft>
                  <a:spcPts val="600"/>
                </a:spcAft>
              </a:pPr>
              <a:r>
                <a:rPr lang="en-us" sz="2800" dirty="0">
                  <a:cs typeface="Arial" panose="020B0604020202020204" pitchFamily="34" charset="0"/>
                </a:rPr>
                <a:t>6 veces</a:t>
              </a:r>
            </a:p>
            <a:p>
              <a:pPr algn="ctr" rtl="0">
                <a:lnSpc>
                  <a:spcPct val="110000"/>
                </a:lnSpc>
                <a:spcAft>
                  <a:spcPts val="600"/>
                </a:spcAft>
              </a:pPr>
              <a:r>
                <a:rPr lang="es-419" sz="2000" dirty="0">
                  <a:cs typeface="Arial" panose="020B0604020202020204" pitchFamily="34" charset="0"/>
                </a:rPr>
                <a:t>Su salario</a:t>
              </a:r>
            </a:p>
          </p:txBody>
        </p:sp>
        <p:sp>
          <p:nvSpPr>
            <p:cNvPr id="34" name="1 - text box">
              <a:extLst>
                <a:ext uri="{FF2B5EF4-FFF2-40B4-BE49-F238E27FC236}">
                  <a16:creationId xmlns:a16="http://schemas.microsoft.com/office/drawing/2014/main" id="{8BA9A4E2-530D-0E6F-D443-8E5CAC7C7C87}"/>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35" name="Stat 1">
              <a:extLst>
                <a:ext uri="{FF2B5EF4-FFF2-40B4-BE49-F238E27FC236}">
                  <a16:creationId xmlns:a16="http://schemas.microsoft.com/office/drawing/2014/main" id="{317A1B91-59D4-5344-46BB-EAB2AC5B2E0C}"/>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50</a:t>
              </a:r>
            </a:p>
          </p:txBody>
        </p:sp>
        <p:sp>
          <p:nvSpPr>
            <p:cNvPr id="36" name="1 - text">
              <a:extLst>
                <a:ext uri="{FF2B5EF4-FFF2-40B4-BE49-F238E27FC236}">
                  <a16:creationId xmlns:a16="http://schemas.microsoft.com/office/drawing/2014/main" id="{BDD6CE68-954A-7F3E-5915-D6B87E46B573}"/>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Edad</a:t>
              </a:r>
              <a:endParaRPr lang="en-US" sz="2200" dirty="0">
                <a:cs typeface="Arial" panose="020B0604020202020204" pitchFamily="34" charset="0"/>
              </a:endParaRPr>
            </a:p>
          </p:txBody>
        </p:sp>
        <p:sp>
          <p:nvSpPr>
            <p:cNvPr id="37" name="1 - border">
              <a:extLst>
                <a:ext uri="{FF2B5EF4-FFF2-40B4-BE49-F238E27FC236}">
                  <a16:creationId xmlns:a16="http://schemas.microsoft.com/office/drawing/2014/main" id="{6085879F-D2BC-850D-9A9D-320CD4C288C8}"/>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grpSp>
        <p:nvGrpSpPr>
          <p:cNvPr id="38" name="Group 37">
            <a:extLst>
              <a:ext uri="{FF2B5EF4-FFF2-40B4-BE49-F238E27FC236}">
                <a16:creationId xmlns:a16="http://schemas.microsoft.com/office/drawing/2014/main" id="{77458F82-8FA5-0637-0A16-A90980AFF61D}"/>
              </a:ext>
            </a:extLst>
          </p:cNvPr>
          <p:cNvGrpSpPr/>
          <p:nvPr/>
        </p:nvGrpSpPr>
        <p:grpSpPr>
          <a:xfrm>
            <a:off x="9682171" y="1626665"/>
            <a:ext cx="2076986" cy="3647894"/>
            <a:chOff x="350062" y="1853745"/>
            <a:chExt cx="2736781" cy="3647894"/>
          </a:xfrm>
        </p:grpSpPr>
        <p:sp>
          <p:nvSpPr>
            <p:cNvPr id="39" name="1 - border">
              <a:extLst>
                <a:ext uri="{FF2B5EF4-FFF2-40B4-BE49-F238E27FC236}">
                  <a16:creationId xmlns:a16="http://schemas.microsoft.com/office/drawing/2014/main" id="{9AA4DA3D-3173-84B6-A664-4636DD947791}"/>
                </a:ext>
                <a:ext uri="{C183D7F6-B498-43B3-948B-1728B52AA6E4}">
                  <adec:decorative xmlns:adec="http://schemas.microsoft.com/office/drawing/2017/decorative" val="1"/>
                </a:ext>
              </a:extLst>
            </p:cNvPr>
            <p:cNvSpPr/>
            <p:nvPr/>
          </p:nvSpPr>
          <p:spPr>
            <a:xfrm>
              <a:off x="396430" y="1857857"/>
              <a:ext cx="2690413" cy="3643782"/>
            </a:xfrm>
            <a:prstGeom prst="roundRect">
              <a:avLst>
                <a:gd name="adj" fmla="val 5615"/>
              </a:avLst>
            </a:prstGeom>
            <a:solidFill>
              <a:schemeClr val="bg1"/>
            </a:solid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40" name="1 - text">
              <a:extLst>
                <a:ext uri="{FF2B5EF4-FFF2-40B4-BE49-F238E27FC236}">
                  <a16:creationId xmlns:a16="http://schemas.microsoft.com/office/drawing/2014/main" id="{C4F17F8F-D6E2-5D47-F4EE-E549710CC150}"/>
                </a:ext>
              </a:extLst>
            </p:cNvPr>
            <p:cNvSpPr txBox="1"/>
            <p:nvPr/>
          </p:nvSpPr>
          <p:spPr>
            <a:xfrm>
              <a:off x="635534" y="4151876"/>
              <a:ext cx="2201945" cy="964880"/>
            </a:xfrm>
            <a:prstGeom prst="rect">
              <a:avLst/>
            </a:prstGeom>
            <a:noFill/>
          </p:spPr>
          <p:txBody>
            <a:bodyPr wrap="square" rtlCol="0" anchor="ctr" anchorCtr="0">
              <a:spAutoFit/>
            </a:bodyPr>
            <a:lstStyle/>
            <a:p>
              <a:pPr algn="ctr" rtl="0">
                <a:lnSpc>
                  <a:spcPct val="110000"/>
                </a:lnSpc>
                <a:spcAft>
                  <a:spcPts val="600"/>
                </a:spcAft>
              </a:pPr>
              <a:r>
                <a:rPr lang="en-us" sz="2800" dirty="0">
                  <a:cs typeface="Arial" panose="020B0604020202020204" pitchFamily="34" charset="0"/>
                </a:rPr>
                <a:t>8 veces</a:t>
              </a:r>
            </a:p>
            <a:p>
              <a:pPr algn="ctr" rtl="0">
                <a:lnSpc>
                  <a:spcPct val="110000"/>
                </a:lnSpc>
                <a:spcAft>
                  <a:spcPts val="600"/>
                </a:spcAft>
              </a:pPr>
              <a:r>
                <a:rPr lang="es-419" sz="2000" dirty="0">
                  <a:cs typeface="Arial" panose="020B0604020202020204" pitchFamily="34" charset="0"/>
                </a:rPr>
                <a:t>Su salario</a:t>
              </a:r>
            </a:p>
          </p:txBody>
        </p:sp>
        <p:sp>
          <p:nvSpPr>
            <p:cNvPr id="41" name="1 - text box">
              <a:extLst>
                <a:ext uri="{FF2B5EF4-FFF2-40B4-BE49-F238E27FC236}">
                  <a16:creationId xmlns:a16="http://schemas.microsoft.com/office/drawing/2014/main" id="{3FA1F850-E1C3-6CCE-DB6F-A4BC99E0AC6C}"/>
                </a:ext>
                <a:ext uri="{C183D7F6-B498-43B3-948B-1728B52AA6E4}">
                  <adec:decorative xmlns:adec="http://schemas.microsoft.com/office/drawing/2017/decorative" val="1"/>
                </a:ext>
              </a:extLst>
            </p:cNvPr>
            <p:cNvSpPr/>
            <p:nvPr/>
          </p:nvSpPr>
          <p:spPr>
            <a:xfrm rot="10800000">
              <a:off x="396425" y="1853745"/>
              <a:ext cx="2680167" cy="1957063"/>
            </a:xfrm>
            <a:prstGeom prst="round2SameRect">
              <a:avLst>
                <a:gd name="adj1" fmla="val 0"/>
                <a:gd name="adj2" fmla="val 8583"/>
              </a:avLst>
            </a:prstGeom>
            <a:solidFill>
              <a:srgbClr val="DAD8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sp>
          <p:nvSpPr>
            <p:cNvPr id="42" name="Stat 1">
              <a:extLst>
                <a:ext uri="{FF2B5EF4-FFF2-40B4-BE49-F238E27FC236}">
                  <a16:creationId xmlns:a16="http://schemas.microsoft.com/office/drawing/2014/main" id="{5A3F909B-CAF7-EF4A-0CEF-B026B97148A9}"/>
                </a:ext>
              </a:extLst>
            </p:cNvPr>
            <p:cNvSpPr txBox="1"/>
            <p:nvPr/>
          </p:nvSpPr>
          <p:spPr>
            <a:xfrm>
              <a:off x="365435" y="2630445"/>
              <a:ext cx="2685288" cy="923330"/>
            </a:xfrm>
            <a:prstGeom prst="rect">
              <a:avLst/>
            </a:prstGeom>
            <a:noFill/>
          </p:spPr>
          <p:txBody>
            <a:bodyPr wrap="square" rtlCol="0">
              <a:spAutoFit/>
            </a:bodyPr>
            <a:lstStyle/>
            <a:p>
              <a:pPr algn="ctr" rtl="0"/>
              <a:r>
                <a:rPr lang="en-us" sz="5400" b="1" dirty="0">
                  <a:solidFill>
                    <a:srgbClr val="004EA8"/>
                  </a:solidFill>
                  <a:latin typeface="+mj-lt"/>
                  <a:cs typeface="Arial" panose="020B0604020202020204" pitchFamily="34" charset="0"/>
                </a:rPr>
                <a:t>60</a:t>
              </a:r>
            </a:p>
          </p:txBody>
        </p:sp>
        <p:sp>
          <p:nvSpPr>
            <p:cNvPr id="43" name="1 - text">
              <a:extLst>
                <a:ext uri="{FF2B5EF4-FFF2-40B4-BE49-F238E27FC236}">
                  <a16:creationId xmlns:a16="http://schemas.microsoft.com/office/drawing/2014/main" id="{DDA91028-343B-B3FD-18E9-BD34402D854D}"/>
                </a:ext>
              </a:extLst>
            </p:cNvPr>
            <p:cNvSpPr txBox="1"/>
            <p:nvPr/>
          </p:nvSpPr>
          <p:spPr>
            <a:xfrm>
              <a:off x="350062" y="2198925"/>
              <a:ext cx="2700662" cy="446148"/>
            </a:xfrm>
            <a:prstGeom prst="rect">
              <a:avLst/>
            </a:prstGeom>
            <a:noFill/>
          </p:spPr>
          <p:txBody>
            <a:bodyPr wrap="square" rtlCol="0" anchor="ctr" anchorCtr="0">
              <a:spAutoFit/>
            </a:bodyPr>
            <a:lstStyle/>
            <a:p>
              <a:pPr algn="ctr" rtl="0">
                <a:lnSpc>
                  <a:spcPct val="110000"/>
                </a:lnSpc>
                <a:spcAft>
                  <a:spcPts val="600"/>
                </a:spcAft>
              </a:pPr>
              <a:r>
                <a:rPr lang="es-419" sz="2200" dirty="0">
                  <a:solidFill>
                    <a:srgbClr val="004EA8"/>
                  </a:solidFill>
                  <a:latin typeface="+mj-lt"/>
                  <a:cs typeface="Arial" panose="020B0604020202020204" pitchFamily="34" charset="0"/>
                </a:rPr>
                <a:t>Edad</a:t>
              </a:r>
              <a:endParaRPr lang="en-US" sz="2200" dirty="0">
                <a:cs typeface="Arial" panose="020B0604020202020204" pitchFamily="34" charset="0"/>
              </a:endParaRPr>
            </a:p>
          </p:txBody>
        </p:sp>
        <p:sp>
          <p:nvSpPr>
            <p:cNvPr id="44" name="1 - border">
              <a:extLst>
                <a:ext uri="{FF2B5EF4-FFF2-40B4-BE49-F238E27FC236}">
                  <a16:creationId xmlns:a16="http://schemas.microsoft.com/office/drawing/2014/main" id="{74A79500-6BFB-6FE4-CE10-B8547190A7F2}"/>
                </a:ext>
                <a:ext uri="{C183D7F6-B498-43B3-948B-1728B52AA6E4}">
                  <adec:decorative xmlns:adec="http://schemas.microsoft.com/office/drawing/2017/decorative" val="1"/>
                </a:ext>
              </a:extLst>
            </p:cNvPr>
            <p:cNvSpPr/>
            <p:nvPr/>
          </p:nvSpPr>
          <p:spPr>
            <a:xfrm>
              <a:off x="396429" y="1853745"/>
              <a:ext cx="2690413" cy="3643782"/>
            </a:xfrm>
            <a:prstGeom prst="roundRect">
              <a:avLst>
                <a:gd name="adj" fmla="val 5615"/>
              </a:avLst>
            </a:prstGeom>
            <a:noFill/>
            <a:ln w="1905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latin typeface="TheStan Timbr Regular" panose="020B0503030503020204" pitchFamily="34" charset="77"/>
              </a:endParaRPr>
            </a:p>
          </p:txBody>
        </p:sp>
      </p:grpSp>
      <p:sp>
        <p:nvSpPr>
          <p:cNvPr id="50" name="Date Placeholder 8">
            <a:extLst>
              <a:ext uri="{FF2B5EF4-FFF2-40B4-BE49-F238E27FC236}">
                <a16:creationId xmlns:a16="http://schemas.microsoft.com/office/drawing/2014/main" id="{2D637CB7-736F-3B37-05F2-F3036D3FEA44}"/>
              </a:ext>
            </a:extLst>
          </p:cNvPr>
          <p:cNvSpPr txBox="1">
            <a:spLocks/>
          </p:cNvSpPr>
          <p:nvPr/>
        </p:nvSpPr>
        <p:spPr>
          <a:xfrm>
            <a:off x="6725833" y="6377096"/>
            <a:ext cx="5033324" cy="288020"/>
          </a:xfrm>
          <a:prstGeom prst="rect">
            <a:avLst/>
          </a:prstGeom>
        </p:spPr>
        <p:txBody>
          <a:bodyPr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0">
              <a:defRPr/>
            </a:pPr>
            <a:r>
              <a:rPr lang="es-419" sz="1100" dirty="0">
                <a:solidFill>
                  <a:schemeClr val="bg1"/>
                </a:solidFill>
              </a:rPr>
              <a:t>Fuente: ¿Cuánto necesito para jubilarme? | Fidelity, febrero de 2025</a:t>
            </a:r>
          </a:p>
        </p:txBody>
      </p:sp>
    </p:spTree>
    <p:extLst>
      <p:ext uri="{BB962C8B-B14F-4D97-AF65-F5344CB8AC3E}">
        <p14:creationId xmlns:p14="http://schemas.microsoft.com/office/powerpoint/2010/main" val="3185752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BFEBD-3002-499E-ECC6-8CE1C62D56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F0D49-722E-B054-A677-4D8DF97E60C1}"/>
              </a:ext>
            </a:extLst>
          </p:cNvPr>
          <p:cNvSpPr>
            <a:spLocks noGrp="1"/>
          </p:cNvSpPr>
          <p:nvPr>
            <p:ph type="title"/>
          </p:nvPr>
        </p:nvSpPr>
        <p:spPr>
          <a:xfrm>
            <a:off x="3310714" y="1291355"/>
            <a:ext cx="8255643" cy="2780056"/>
          </a:xfrm>
        </p:spPr>
        <p:txBody>
          <a:bodyPr wrap="square" rtlCol="0">
            <a:spAutoFit/>
          </a:bodyPr>
          <a:lstStyle/>
          <a:p>
            <a:pPr rtl="0"/>
            <a:r>
              <a:rPr lang="en-us" dirty="0">
                <a:solidFill>
                  <a:srgbClr val="004EA7"/>
                </a:solidFill>
              </a:rPr>
              <a:t>Con el pensamiento de jubilarse: Etapas de la vida</a:t>
            </a:r>
          </a:p>
        </p:txBody>
      </p:sp>
      <p:sp>
        <p:nvSpPr>
          <p:cNvPr id="3" name="Slide Number Placeholder 2">
            <a:extLst>
              <a:ext uri="{FF2B5EF4-FFF2-40B4-BE49-F238E27FC236}">
                <a16:creationId xmlns:a16="http://schemas.microsoft.com/office/drawing/2014/main" id="{BCCE3E79-6752-C91C-DE51-94FCE9AE4576}"/>
              </a:ext>
            </a:extLst>
          </p:cNvPr>
          <p:cNvSpPr>
            <a:spLocks noGrp="1"/>
          </p:cNvSpPr>
          <p:nvPr>
            <p:ph type="sldNum" sz="quarter" idx="12"/>
          </p:nvPr>
        </p:nvSpPr>
        <p:spPr/>
        <p:txBody>
          <a:bodyPr rtlCol="0"/>
          <a:lstStyle/>
          <a:p>
            <a:pPr rtl="0">
              <a:defRPr/>
            </a:pPr>
            <a:fld id="{73EF3F73-D8BE-1D4F-8F0C-03C5EC803F68}" type="slidenum">
              <a:rPr lang="en-US" smtClean="0">
                <a:latin typeface="+mn-lt"/>
              </a:rPr>
              <a:pPr>
                <a:defRPr/>
              </a:pPr>
              <a:t>12</a:t>
            </a:fld>
            <a:endParaRPr lang="en-US" dirty="0">
              <a:latin typeface="+mn-lt"/>
            </a:endParaRPr>
          </a:p>
        </p:txBody>
      </p:sp>
      <p:sp>
        <p:nvSpPr>
          <p:cNvPr id="5" name="Content Placeholder 6">
            <a:extLst>
              <a:ext uri="{FF2B5EF4-FFF2-40B4-BE49-F238E27FC236}">
                <a16:creationId xmlns:a16="http://schemas.microsoft.com/office/drawing/2014/main" id="{931A2392-A9CB-E8D7-2337-B6C5E8572022}"/>
              </a:ext>
            </a:extLst>
          </p:cNvPr>
          <p:cNvSpPr txBox="1">
            <a:spLocks/>
          </p:cNvSpPr>
          <p:nvPr/>
        </p:nvSpPr>
        <p:spPr>
          <a:xfrm>
            <a:off x="3310715" y="4306316"/>
            <a:ext cx="6359163" cy="686470"/>
          </a:xfrm>
          <a:prstGeom prst="rect">
            <a:avLst/>
          </a:prstGeom>
        </p:spPr>
        <p:txBody>
          <a:bodyPr wrap="square" rtlCol="0">
            <a:spAutoFit/>
          </a:bodyPr>
          <a:lst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 indent="0" rtl="0">
              <a:buNone/>
            </a:pPr>
            <a:r>
              <a:rPr lang="es-419" sz="1800" dirty="0">
                <a:solidFill>
                  <a:srgbClr val="004EA7"/>
                </a:solidFill>
                <a:latin typeface="+mn-lt"/>
              </a:rPr>
              <a:t>Para inscribirse en su plan de jubilación o aumentar su aportación, visite </a:t>
            </a:r>
            <a:r>
              <a:rPr lang="en-us" sz="1800" b="1" dirty="0">
                <a:solidFill>
                  <a:srgbClr val="004EA7"/>
                </a:solidFill>
                <a:latin typeface="+mn-lt"/>
                <a:hlinkClick r:id="rId3"/>
              </a:rPr>
              <a:t>www.standard.com/retirement</a:t>
            </a:r>
            <a:r>
              <a:rPr lang="es-419" sz="1800" dirty="0">
                <a:solidFill>
                  <a:srgbClr val="004EA7"/>
                </a:solidFill>
                <a:latin typeface="+mn-lt"/>
              </a:rPr>
              <a:t>.</a:t>
            </a:r>
          </a:p>
        </p:txBody>
      </p:sp>
      <p:sp>
        <p:nvSpPr>
          <p:cNvPr id="4" name="Date Placeholder 8">
            <a:extLst>
              <a:ext uri="{FF2B5EF4-FFF2-40B4-BE49-F238E27FC236}">
                <a16:creationId xmlns:a16="http://schemas.microsoft.com/office/drawing/2014/main" id="{71A67014-E361-A5E0-A288-998C566C4996}"/>
              </a:ext>
            </a:extLst>
          </p:cNvPr>
          <p:cNvSpPr>
            <a:spLocks noGrp="1"/>
          </p:cNvSpPr>
          <p:nvPr>
            <p:ph type="dt" sz="half" idx="2"/>
          </p:nvPr>
        </p:nvSpPr>
        <p:spPr>
          <a:xfrm>
            <a:off x="838232" y="6377096"/>
            <a:ext cx="2209768" cy="257176"/>
          </a:xfrm>
        </p:spPr>
        <p:txBody>
          <a:bodyPr rtlCol="0"/>
          <a:lstStyle/>
          <a:p>
            <a:pPr algn="l" rtl="0">
              <a:defRPr/>
            </a:pPr>
            <a:r>
              <a:rPr lang="es-419" dirty="0">
                <a:latin typeface="+mn-lt"/>
              </a:rPr>
              <a:t>Con el pensamiento de jubilarse</a:t>
            </a:r>
          </a:p>
        </p:txBody>
      </p:sp>
      <p:pic>
        <p:nvPicPr>
          <p:cNvPr id="8" name="Graphic 7">
            <a:extLst>
              <a:ext uri="{FF2B5EF4-FFF2-40B4-BE49-F238E27FC236}">
                <a16:creationId xmlns:a16="http://schemas.microsoft.com/office/drawing/2014/main" id="{152CD6C5-FB45-E64E-AB9F-824A3A3E53EB}"/>
              </a:ext>
            </a:extLst>
          </p:cNvPr>
          <p:cNvPicPr>
            <a:picLocks noChangeAspect="1"/>
          </p:cNvPicPr>
          <p:nvPr/>
        </p:nvPicPr>
        <p:blipFill>
          <a:blip>
            <a:extLst>
              <a:ext uri="{96DAC541-7B7A-43D3-8B79-37D633B846F1}">
                <asvg:svgBlip xmlns:asvg="http://schemas.microsoft.com/office/drawing/2016/SVG/main" r:embed="rId4"/>
              </a:ext>
            </a:extLst>
          </a:blip>
          <a:srcRect l="7753" r="13795"/>
          <a:stretch>
            <a:fillRect/>
          </a:stretch>
        </p:blipFill>
        <p:spPr>
          <a:xfrm>
            <a:off x="310896" y="1503948"/>
            <a:ext cx="2737104" cy="3488838"/>
          </a:xfrm>
          <a:prstGeom prst="rect">
            <a:avLst/>
          </a:prstGeom>
        </p:spPr>
      </p:pic>
    </p:spTree>
    <p:extLst>
      <p:ext uri="{BB962C8B-B14F-4D97-AF65-F5344CB8AC3E}">
        <p14:creationId xmlns:p14="http://schemas.microsoft.com/office/powerpoint/2010/main" val="14776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C4FEE4E-DA93-D059-D56C-21ABD17FDEAD}"/>
              </a:ext>
            </a:extLst>
          </p:cNvPr>
          <p:cNvSpPr txBox="1"/>
          <p:nvPr/>
        </p:nvSpPr>
        <p:spPr>
          <a:xfrm>
            <a:off x="608970" y="2367439"/>
            <a:ext cx="11240194"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rPr>
              <a:t>Antes de invertir, los empleadores y los participantes del plan deben revisar cuidadosamente los objetivos de inversión, los riesgos, los cargos y los gastos de las opciones de inversión que se ofrecen dentro del plan de jubilación. Los documentos de la oferta contienen esta información, además de otros datos importantes que deben leerse cuidadosamente antes de invertir. Las inversiones están sujetas al riesgo bursátil y su valor puede fluctuar.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rPr>
              <a:t>Este material tiene únicamente fines informativos o educativos y no constituye asesoramiento de inversión fiduciario en virtud de la Ley de Seguridad de los Ingresos de Jubilación de los Empleados (Employee Retirement Income Security Act (ERISA, por sus siglas en inglés)), una recomendación de valores en virtud de todas las leyes de valores o una recomendación de productos de seguros en virtud de las leyes o reglamentos estatales de seguros. Este material no tiene en cuenta los objetivos o las circunstancias específicas de ningún inversionista en particular ni sugiere ningún curso de acción concreto. Las decisiones de inversión deben tomarse en función de los objetivos y las circunstancias del inversionista.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GT"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rPr>
              <a:t>The Standard es el nombre comercial de StanCorp Financial Group, Inc. y sus subsidiarias. StanCorp Equities, Inc., miembro de la Autoridad Reguladora de la Industria Financiera (Financial Industry Regulatory Authority (FINRA, por sus siglas en inglés)), vende al por mayor un contrato de anualidad colectiva emitido por Standard Insurance Company y una plataforma de fideicomiso de fondos mutuos para planes de jubilación. Standard Retirement Services, Inc. proporciona servicios de mantenimiento de documentación financiera y de administración del plan. Los servicios de asesoría de inversión son proporcionados por StanCorp Investment Advisers, Inc., que es un asesor de inversiones registrado. StanCorp Equities, Inc., Standard Insurance Company, Standard Retirement Services, Inc., y StanCorp Investment Advisers, Inc., son subsidiarias de StanCorp Financial Group, Inc., y todas son corporaciones de Oregon.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GT"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GT"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rPr>
              <a:t>RP </a:t>
            </a:r>
            <a:r>
              <a:rPr kumimoji="0" lang="es-419" sz="1400" b="1"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rPr>
              <a:t>19311</a:t>
            </a:r>
            <a:r>
              <a:rPr kumimoji="0" lang="es-419" sz="1400" b="0" i="0" u="none" strike="noStrike" kern="1200" cap="none" spc="0" normalizeH="0" baseline="0" noProof="0" dirty="0">
                <a:ln>
                  <a:noFill/>
                </a:ln>
                <a:solidFill>
                  <a:prstClr val="black"/>
                </a:solidFill>
                <a:effectLst/>
                <a:uLnTx/>
                <a:uFillTx/>
                <a:latin typeface="TheStanTimbr (Cuerpo)"/>
                <a:ea typeface="+mn-ea"/>
                <a:cs typeface="Arial" panose="020B0604020202020204" pitchFamily="34" charset="0"/>
              </a:rPr>
              <a:t> (5/26) C9141078-0526 (05/28)</a:t>
            </a:r>
          </a:p>
        </p:txBody>
      </p:sp>
      <p:pic>
        <p:nvPicPr>
          <p:cNvPr id="6" name="The Standard Logo" descr="The Standard logo">
            <a:extLst>
              <a:ext uri="{FF2B5EF4-FFF2-40B4-BE49-F238E27FC236}">
                <a16:creationId xmlns:a16="http://schemas.microsoft.com/office/drawing/2014/main" id="{1283B7A3-EB8E-A95B-29FE-1D7E73FCFDD7}"/>
              </a:ext>
            </a:extLst>
          </p:cNvPr>
          <p:cNvPicPr>
            <a:picLocks noChangeAspect="1"/>
          </p:cNvPicPr>
          <p:nvPr/>
        </p:nvPicPr>
        <p:blipFill rotWithShape="1">
          <a:blip r:embed="rId3"/>
          <a:srcRect l="19360" t="10895" r="18856" b="12424"/>
          <a:stretch/>
        </p:blipFill>
        <p:spPr>
          <a:xfrm>
            <a:off x="529947" y="1035574"/>
            <a:ext cx="1524220" cy="1064106"/>
          </a:xfrm>
          <a:prstGeom prst="rect">
            <a:avLst/>
          </a:prstGeom>
        </p:spPr>
      </p:pic>
    </p:spTree>
    <p:extLst>
      <p:ext uri="{BB962C8B-B14F-4D97-AF65-F5344CB8AC3E}">
        <p14:creationId xmlns:p14="http://schemas.microsoft.com/office/powerpoint/2010/main" val="3488852953"/>
      </p:ext>
    </p:extLst>
  </p:cSld>
  <p:clrMapOvr>
    <a:masterClrMapping/>
  </p:clrMapOvr>
</p:sld>
</file>

<file path=ppt/theme/theme1.xml><?xml version="1.0" encoding="utf-8"?>
<a:theme xmlns:a="http://schemas.openxmlformats.org/drawingml/2006/main" name="Master w/ Full Footer">
  <a:themeElements>
    <a:clrScheme name="The Standard">
      <a:dk1>
        <a:srgbClr val="000000"/>
      </a:dk1>
      <a:lt1>
        <a:srgbClr val="FFFFFF"/>
      </a:lt1>
      <a:dk2>
        <a:srgbClr val="505050"/>
      </a:dk2>
      <a:lt2>
        <a:srgbClr val="E5E5E5"/>
      </a:lt2>
      <a:accent1>
        <a:srgbClr val="004EA8"/>
      </a:accent1>
      <a:accent2>
        <a:srgbClr val="0075B2"/>
      </a:accent2>
      <a:accent3>
        <a:srgbClr val="221551"/>
      </a:accent3>
      <a:accent4>
        <a:srgbClr val="612F93"/>
      </a:accent4>
      <a:accent5>
        <a:srgbClr val="D6F3FF"/>
      </a:accent5>
      <a:accent6>
        <a:srgbClr val="D9D8EA"/>
      </a:accent6>
      <a:hlink>
        <a:srgbClr val="004EA8"/>
      </a:hlink>
      <a:folHlink>
        <a:srgbClr val="612F93"/>
      </a:folHlink>
    </a:clrScheme>
    <a:fontScheme name="Timberline">
      <a:majorFont>
        <a:latin typeface="TheStanTimbr-Bold" panose="020B0604020202020204"/>
        <a:ea typeface=""/>
        <a:cs typeface=""/>
        <a:font script="Jpan" typeface="ＭＳ Ｐゴシック"/>
        <a:font script="Hang" typeface="굴림"/>
        <a:font script="Hans" typeface="黑体"/>
        <a:font script="Hant" typeface="微軟正黑體"/>
        <a:font script="Arab" typeface="Timberline"/>
        <a:font script="Hebr" typeface="Timberline"/>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heStanTimbr" panose="020B0604020202020204"/>
        <a:ea typeface=""/>
        <a:cs typeface=""/>
        <a:font script="Jpan" typeface="ＭＳ Ｐゴシック"/>
        <a:font script="Hang" typeface="굴림"/>
        <a:font script="Hans" typeface="黑体"/>
        <a:font script="Hant" typeface="微軟正黑體"/>
        <a:font script="Arab" typeface="Timberline"/>
        <a:font script="Hebr" typeface="Timberline"/>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PPT-Plus-Timberline" id="{92B9E695-FD0F-744B-B0D9-2D6051718E55}" vid="{ED0061FF-EA3F-EB40-9879-6E0253A1659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cd0586-791c-4d5c-9d15-ddf1c6208ce4">
      <Terms xmlns="http://schemas.microsoft.com/office/infopath/2007/PartnerControls"/>
    </lcf76f155ced4ddcb4097134ff3c332f>
    <TaxCatchAll xmlns="c7ccccd4-a7d0-4f45-9a1e-7f3d3244cbe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D71854863C184F803D23F9153E58B6" ma:contentTypeVersion="12" ma:contentTypeDescription="Create a new document." ma:contentTypeScope="" ma:versionID="eecc1b344e052e0007598bb91d31ca3a">
  <xsd:schema xmlns:xsd="http://www.w3.org/2001/XMLSchema" xmlns:xs="http://www.w3.org/2001/XMLSchema" xmlns:p="http://schemas.microsoft.com/office/2006/metadata/properties" xmlns:ns2="70cd0586-791c-4d5c-9d15-ddf1c6208ce4" xmlns:ns3="c7ccccd4-a7d0-4f45-9a1e-7f3d3244cbe3" targetNamespace="http://schemas.microsoft.com/office/2006/metadata/properties" ma:root="true" ma:fieldsID="04a491df62debe98f978415b71cd52d9" ns2:_="" ns3:_="">
    <xsd:import namespace="70cd0586-791c-4d5c-9d15-ddf1c6208ce4"/>
    <xsd:import namespace="c7ccccd4-a7d0-4f45-9a1e-7f3d3244cbe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cd0586-791c-4d5c-9d15-ddf1c6208c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7ccccd4-a7d0-4f45-9a1e-7f3d3244cbe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1387b3ab-f883-40e8-8477-6c17a74feb86}" ma:internalName="TaxCatchAll" ma:showField="CatchAllData" ma:web="c7ccccd4-a7d0-4f45-9a1e-7f3d3244cb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F56FA5-23CA-48ED-9B53-653DE43F58D1}">
  <ds:schemaRefs>
    <ds:schemaRef ds:uri="70cd0586-791c-4d5c-9d15-ddf1c6208ce4"/>
    <ds:schemaRef ds:uri="c7ccccd4-a7d0-4f45-9a1e-7f3d3244cbe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F7795A2-EC25-45BF-A0BA-CC20F6269A07}">
  <ds:schemaRefs>
    <ds:schemaRef ds:uri="http://schemas.microsoft.com/sharepoint/v3/contenttype/forms"/>
  </ds:schemaRefs>
</ds:datastoreItem>
</file>

<file path=customXml/itemProps3.xml><?xml version="1.0" encoding="utf-8"?>
<ds:datastoreItem xmlns:ds="http://schemas.openxmlformats.org/officeDocument/2006/customXml" ds:itemID="{D5C6C135-68B3-4280-A3E7-C49577962F44}">
  <ds:schemaRefs>
    <ds:schemaRef ds:uri="70cd0586-791c-4d5c-9d15-ddf1c6208ce4"/>
    <ds:schemaRef ds:uri="c7ccccd4-a7d0-4f45-9a1e-7f3d3244cb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Full Footer</Template>
  <TotalTime>1538</TotalTime>
  <Words>2714</Words>
  <Application>Microsoft Office PowerPoint</Application>
  <PresentationFormat>Widescreen</PresentationFormat>
  <Paragraphs>245</Paragraphs>
  <Slides>13</Slides>
  <Notes>13</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13</vt:i4>
      </vt:variant>
    </vt:vector>
  </HeadingPairs>
  <TitlesOfParts>
    <vt:vector size="27" baseType="lpstr">
      <vt:lpstr>Aptos</vt:lpstr>
      <vt:lpstr>Aptos Display</vt:lpstr>
      <vt:lpstr>Arial</vt:lpstr>
      <vt:lpstr>Calibri</vt:lpstr>
      <vt:lpstr>Courier New</vt:lpstr>
      <vt:lpstr>System Font Regular</vt:lpstr>
      <vt:lpstr>TheStan Timbr</vt:lpstr>
      <vt:lpstr>TheStan Timbr Bold</vt:lpstr>
      <vt:lpstr>TheStan Timbr Regular</vt:lpstr>
      <vt:lpstr>TheStanTimbr</vt:lpstr>
      <vt:lpstr>TheStanTimbr (Cuerpo)</vt:lpstr>
      <vt:lpstr>Wingdings</vt:lpstr>
      <vt:lpstr>Master w/ Full Footer</vt:lpstr>
      <vt:lpstr>Tema de Office</vt:lpstr>
      <vt:lpstr>Planificación de la jubilación Etapas de la vida</vt:lpstr>
      <vt:lpstr>Presentadores</vt:lpstr>
      <vt:lpstr>¿Cómo desea que sea su jubilación? </vt:lpstr>
      <vt:lpstr>PowerPoint Presentation</vt:lpstr>
      <vt:lpstr>Decidir cuánto ahorrar</vt:lpstr>
      <vt:lpstr>Definir las etapas de la vida</vt:lpstr>
      <vt:lpstr>Etapa de la vida 25-34</vt:lpstr>
      <vt:lpstr>Etapa de la vida 35-44</vt:lpstr>
      <vt:lpstr>Etapa de la vida 44-54</vt:lpstr>
      <vt:lpstr>Etapa de la vida 55-64</vt:lpstr>
      <vt:lpstr>Metas de ahorro</vt:lpstr>
      <vt:lpstr>Con el pensamiento de jubilarse: Etapas de la vida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Olivia Edwards</dc:creator>
  <cp:lastModifiedBy>Shelly Hennessy</cp:lastModifiedBy>
  <cp:revision>8</cp:revision>
  <dcterms:created xsi:type="dcterms:W3CDTF">2026-04-24T18:07:43Z</dcterms:created>
  <dcterms:modified xsi:type="dcterms:W3CDTF">2026-05-29T21:06:41Z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0x0101005ED71854863C184F803D23F9153E58B6</vt:lpwstr>
  </property>
  <property fmtid="{D5CDD505-2E9C-101B-9397-08002B2CF9AE}" pid="3" name="MediaServiceImageTags">
    <vt:lpwstr/>
  </property>
</Properties>
</file>