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3" r:id="rId1"/>
  </p:sldMasterIdLst>
  <p:notesMasterIdLst>
    <p:notesMasterId r:id="rId19"/>
  </p:notesMasterIdLst>
  <p:handoutMasterIdLst>
    <p:handoutMasterId r:id="rId20"/>
  </p:handoutMasterIdLst>
  <p:sldIdLst>
    <p:sldId id="256" r:id="rId2"/>
    <p:sldId id="259" r:id="rId3"/>
    <p:sldId id="276" r:id="rId4"/>
    <p:sldId id="261" r:id="rId5"/>
    <p:sldId id="262" r:id="rId6"/>
    <p:sldId id="263" r:id="rId7"/>
    <p:sldId id="264" r:id="rId8"/>
    <p:sldId id="267" r:id="rId9"/>
    <p:sldId id="268" r:id="rId10"/>
    <p:sldId id="269" r:id="rId11"/>
    <p:sldId id="277" r:id="rId12"/>
    <p:sldId id="278" r:id="rId13"/>
    <p:sldId id="275" r:id="rId14"/>
    <p:sldId id="260" r:id="rId15"/>
    <p:sldId id="270" r:id="rId16"/>
    <p:sldId id="271" r:id="rId17"/>
    <p:sldId id="274" r:id="rId1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44" userDrawn="1">
          <p15:clr>
            <a:srgbClr val="A4A3A4"/>
          </p15:clr>
        </p15:guide>
        <p15:guide id="2" pos="27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5DAB"/>
    <a:srgbClr val="E43C53"/>
    <a:srgbClr val="D9E7FF"/>
    <a:srgbClr val="A3C4FF"/>
    <a:srgbClr val="FCD200"/>
    <a:srgbClr val="F2A747"/>
    <a:srgbClr val="6BBF63"/>
    <a:srgbClr val="6BA7EA"/>
    <a:srgbClr val="5192D1"/>
    <a:srgbClr val="004E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44" autoAdjust="0"/>
    <p:restoredTop sz="94249" autoAdjust="0"/>
  </p:normalViewPr>
  <p:slideViewPr>
    <p:cSldViewPr>
      <p:cViewPr varScale="1">
        <p:scale>
          <a:sx n="72" d="100"/>
          <a:sy n="72" d="100"/>
        </p:scale>
        <p:origin x="990" y="570"/>
      </p:cViewPr>
      <p:guideLst>
        <p:guide orient="horz" pos="2544"/>
        <p:guide pos="2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2C1C9F9C-D02F-084B-B40F-6AD188F73AB3}" type="datetime4">
              <a:rPr lang="en-US" smtClean="0"/>
              <a:pPr/>
              <a:t>September 21, 2022</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98A0339A-F84D-A047-82CC-573E11369980}" type="slidenum">
              <a:rPr lang="en-US" smtClean="0"/>
              <a:pPr/>
              <a:t>‹#›</a:t>
            </a:fld>
            <a:endParaRPr lang="en-US" dirty="0"/>
          </a:p>
        </p:txBody>
      </p:sp>
    </p:spTree>
    <p:extLst>
      <p:ext uri="{BB962C8B-B14F-4D97-AF65-F5344CB8AC3E}">
        <p14:creationId xmlns:p14="http://schemas.microsoft.com/office/powerpoint/2010/main" val="418538201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675F7247-3AB1-2E46-ACCF-C866DF5EE5D2}" type="datetime4">
              <a:rPr lang="en-US" smtClean="0"/>
              <a:pPr/>
              <a:t>September 21, 2022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20B7F13-F4BF-477F-86EC-06400049527B}" type="slidenum">
              <a:rPr lang="en-US" smtClean="0"/>
              <a:pPr/>
              <a:t>‹#›</a:t>
            </a:fld>
            <a:endParaRPr lang="en-US" dirty="0"/>
          </a:p>
        </p:txBody>
      </p:sp>
    </p:spTree>
    <p:extLst>
      <p:ext uri="{BB962C8B-B14F-4D97-AF65-F5344CB8AC3E}">
        <p14:creationId xmlns:p14="http://schemas.microsoft.com/office/powerpoint/2010/main" val="213012622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675F7247-3AB1-2E46-ACCF-C866DF5EE5D2}" type="datetime4">
              <a:rPr lang="en-US" smtClean="0"/>
              <a:pPr/>
              <a:t>September 21, 2022</a:t>
            </a:fld>
            <a:endParaRPr lang="en-US" dirty="0"/>
          </a:p>
        </p:txBody>
      </p:sp>
      <p:sp>
        <p:nvSpPr>
          <p:cNvPr id="5" name="Slide Number Placeholder 4"/>
          <p:cNvSpPr>
            <a:spLocks noGrp="1"/>
          </p:cNvSpPr>
          <p:nvPr>
            <p:ph type="sldNum" sz="quarter" idx="11"/>
          </p:nvPr>
        </p:nvSpPr>
        <p:spPr/>
        <p:txBody>
          <a:bodyPr/>
          <a:lstStyle/>
          <a:p>
            <a:fld id="{220B7F13-F4BF-477F-86EC-06400049527B}" type="slidenum">
              <a:rPr lang="en-US" smtClean="0"/>
              <a:pPr/>
              <a:t>1</a:t>
            </a:fld>
            <a:endParaRPr lang="en-US" dirty="0"/>
          </a:p>
        </p:txBody>
      </p:sp>
    </p:spTree>
    <p:extLst>
      <p:ext uri="{BB962C8B-B14F-4D97-AF65-F5344CB8AC3E}">
        <p14:creationId xmlns:p14="http://schemas.microsoft.com/office/powerpoint/2010/main" val="2510119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spcAft>
                <a:spcPts val="1269"/>
              </a:spcAft>
              <a:buFontTx/>
              <a:buNone/>
              <a:defRPr/>
            </a:pPr>
            <a:r>
              <a:rPr lang="en-US" sz="1300" b="0" kern="0" dirty="0">
                <a:solidFill>
                  <a:srgbClr val="0070C0"/>
                </a:solidFill>
              </a:rPr>
              <a:t>Here are ways you</a:t>
            </a:r>
            <a:r>
              <a:rPr lang="en-US" sz="1300" b="0" kern="0" baseline="0" dirty="0">
                <a:solidFill>
                  <a:srgbClr val="0070C0"/>
                </a:solidFill>
              </a:rPr>
              <a:t> can take your savings to another level: </a:t>
            </a:r>
            <a:endParaRPr lang="en-US" sz="1300" b="0" kern="0" dirty="0">
              <a:solidFill>
                <a:srgbClr val="0070C0"/>
              </a:solidFill>
            </a:endParaRPr>
          </a:p>
          <a:p>
            <a:pPr marL="483306" indent="-483306" fontAlgn="base">
              <a:spcAft>
                <a:spcPts val="1269"/>
              </a:spcAft>
              <a:buFontTx/>
              <a:buAutoNum type="arabicPeriod"/>
              <a:defRPr/>
            </a:pPr>
            <a:r>
              <a:rPr lang="en-US" sz="1300" b="1" kern="0" dirty="0">
                <a:solidFill>
                  <a:srgbClr val="0070C0"/>
                </a:solidFill>
              </a:rPr>
              <a:t>Gather your records. </a:t>
            </a:r>
            <a:r>
              <a:rPr lang="en-US" sz="1300" kern="0" dirty="0">
                <a:solidFill>
                  <a:srgbClr val="333333"/>
                </a:solidFill>
              </a:rPr>
              <a:t>Gather income and spending records (receipts, checkbook registers, statements, etc.).</a:t>
            </a:r>
          </a:p>
          <a:p>
            <a:pPr marL="483306" indent="-483306" fontAlgn="base">
              <a:spcAft>
                <a:spcPts val="1269"/>
              </a:spcAft>
              <a:buFontTx/>
              <a:buAutoNum type="arabicPeriod"/>
              <a:defRPr/>
            </a:pPr>
            <a:r>
              <a:rPr lang="en-US" sz="1300" b="1" kern="0" dirty="0">
                <a:solidFill>
                  <a:srgbClr val="0070C0"/>
                </a:solidFill>
              </a:rPr>
              <a:t>Add it all up. </a:t>
            </a:r>
            <a:r>
              <a:rPr lang="en-US" sz="1300" kern="0" dirty="0">
                <a:solidFill>
                  <a:srgbClr val="333333"/>
                </a:solidFill>
              </a:rPr>
              <a:t>Add up all sources of income (wages, interest, dividends, etc.).</a:t>
            </a:r>
          </a:p>
          <a:p>
            <a:pPr marL="483306" indent="-483306" fontAlgn="base">
              <a:spcAft>
                <a:spcPts val="1269"/>
              </a:spcAft>
              <a:buFontTx/>
              <a:buAutoNum type="arabicPeriod"/>
              <a:defRPr/>
            </a:pPr>
            <a:r>
              <a:rPr lang="en-US" sz="1300" b="1" kern="0" dirty="0">
                <a:solidFill>
                  <a:srgbClr val="0070C0"/>
                </a:solidFill>
              </a:rPr>
              <a:t>Don’t forget the tax man. </a:t>
            </a:r>
            <a:r>
              <a:rPr lang="en-US" sz="1300" kern="0" dirty="0">
                <a:solidFill>
                  <a:srgbClr val="333333"/>
                </a:solidFill>
              </a:rPr>
              <a:t>Taxes include federal, state, local and FICA (Social Security and Medicare).</a:t>
            </a:r>
          </a:p>
          <a:p>
            <a:pPr marL="483306" indent="-483306" fontAlgn="base">
              <a:spcAft>
                <a:spcPts val="1269"/>
              </a:spcAft>
              <a:buFontTx/>
              <a:buAutoNum type="arabicPeriod"/>
              <a:defRPr/>
            </a:pPr>
            <a:r>
              <a:rPr lang="en-US" sz="1300" b="1" kern="0" dirty="0">
                <a:solidFill>
                  <a:srgbClr val="0070C0"/>
                </a:solidFill>
              </a:rPr>
              <a:t>Categorize expenses</a:t>
            </a:r>
            <a:r>
              <a:rPr lang="en-US" sz="1300" b="1" kern="0" dirty="0">
                <a:solidFill>
                  <a:srgbClr val="333333"/>
                </a:solidFill>
              </a:rPr>
              <a:t>. </a:t>
            </a:r>
            <a:r>
              <a:rPr lang="en-US" sz="1300" kern="0" dirty="0">
                <a:solidFill>
                  <a:srgbClr val="333333"/>
                </a:solidFill>
              </a:rPr>
              <a:t>Use a spending diary or expense worksheets to review expenses.</a:t>
            </a:r>
          </a:p>
          <a:p>
            <a:pPr marL="483306" indent="-483306" fontAlgn="base">
              <a:spcAft>
                <a:spcPts val="1269"/>
              </a:spcAft>
              <a:buFontTx/>
              <a:buAutoNum type="arabicPeriod"/>
              <a:defRPr/>
            </a:pPr>
            <a:r>
              <a:rPr lang="en-US" sz="1300" b="1" kern="0" dirty="0">
                <a:solidFill>
                  <a:srgbClr val="0070C0"/>
                </a:solidFill>
              </a:rPr>
              <a:t>Find the bottom line. </a:t>
            </a:r>
            <a:r>
              <a:rPr lang="en-US" sz="1300" kern="0" dirty="0">
                <a:solidFill>
                  <a:srgbClr val="333333"/>
                </a:solidFill>
              </a:rPr>
              <a:t>Determine if your bottom line has excess income or expenses.</a:t>
            </a:r>
          </a:p>
          <a:p>
            <a:endParaRPr lang="en-US" dirty="0"/>
          </a:p>
        </p:txBody>
      </p:sp>
      <p:sp>
        <p:nvSpPr>
          <p:cNvPr id="4" name="Date Placeholder 3"/>
          <p:cNvSpPr>
            <a:spLocks noGrp="1"/>
          </p:cNvSpPr>
          <p:nvPr>
            <p:ph type="dt" idx="10"/>
          </p:nvPr>
        </p:nvSpPr>
        <p:spPr/>
        <p:txBody>
          <a:bodyPr/>
          <a:lstStyle/>
          <a:p>
            <a:fld id="{675F7247-3AB1-2E46-ACCF-C866DF5EE5D2}" type="datetime4">
              <a:rPr lang="en-US" smtClean="0"/>
              <a:pPr/>
              <a:t>September 21, 2022</a:t>
            </a:fld>
            <a:endParaRPr lang="en-US" dirty="0"/>
          </a:p>
        </p:txBody>
      </p:sp>
      <p:sp>
        <p:nvSpPr>
          <p:cNvPr id="5" name="Slide Number Placeholder 4"/>
          <p:cNvSpPr>
            <a:spLocks noGrp="1"/>
          </p:cNvSpPr>
          <p:nvPr>
            <p:ph type="sldNum" sz="quarter" idx="11"/>
          </p:nvPr>
        </p:nvSpPr>
        <p:spPr/>
        <p:txBody>
          <a:bodyPr/>
          <a:lstStyle/>
          <a:p>
            <a:fld id="{220B7F13-F4BF-477F-86EC-06400049527B}" type="slidenum">
              <a:rPr lang="en-US" smtClean="0"/>
              <a:pPr/>
              <a:t>10</a:t>
            </a:fld>
            <a:endParaRPr lang="en-US" dirty="0"/>
          </a:p>
        </p:txBody>
      </p:sp>
    </p:spTree>
    <p:extLst>
      <p:ext uri="{BB962C8B-B14F-4D97-AF65-F5344CB8AC3E}">
        <p14:creationId xmlns:p14="http://schemas.microsoft.com/office/powerpoint/2010/main" val="3453855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ER MATCH VERSION</a:t>
            </a:r>
          </a:p>
          <a:p>
            <a:endParaRPr lang="en-US" dirty="0"/>
          </a:p>
          <a:p>
            <a:r>
              <a:rPr lang="en-US" dirty="0"/>
              <a:t>Here are some benefits of your retirement plan: </a:t>
            </a:r>
          </a:p>
          <a:p>
            <a:endParaRPr lang="en-US" dirty="0"/>
          </a:p>
          <a:p>
            <a:r>
              <a:rPr lang="en-US" dirty="0"/>
              <a:t>Payroll deduction makes it simple to save.</a:t>
            </a:r>
          </a:p>
          <a:p>
            <a:r>
              <a:rPr lang="en-US" dirty="0"/>
              <a:t>You’re in control of how much to contribute.</a:t>
            </a:r>
          </a:p>
          <a:p>
            <a:r>
              <a:rPr lang="en-US" dirty="0"/>
              <a:t>Tax savings come with each paycheck.</a:t>
            </a:r>
          </a:p>
          <a:p>
            <a:r>
              <a:rPr lang="en-US" dirty="0"/>
              <a:t>Your employer matches a portion of your contribution.</a:t>
            </a:r>
            <a:endParaRPr lang="en-US" dirty="0">
              <a:solidFill>
                <a:srgbClr val="FF0000"/>
              </a:solidFill>
            </a:endParaRPr>
          </a:p>
        </p:txBody>
      </p:sp>
      <p:sp>
        <p:nvSpPr>
          <p:cNvPr id="4" name="Date Placeholder 3"/>
          <p:cNvSpPr>
            <a:spLocks noGrp="1"/>
          </p:cNvSpPr>
          <p:nvPr>
            <p:ph type="dt" idx="10"/>
          </p:nvPr>
        </p:nvSpPr>
        <p:spPr/>
        <p:txBody>
          <a:bodyPr/>
          <a:lstStyle/>
          <a:p>
            <a:fld id="{675F7247-3AB1-2E46-ACCF-C866DF5EE5D2}" type="datetime4">
              <a:rPr lang="en-US" smtClean="0"/>
              <a:pPr/>
              <a:t>September 21, 2022</a:t>
            </a:fld>
            <a:endParaRPr lang="en-US" dirty="0"/>
          </a:p>
        </p:txBody>
      </p:sp>
      <p:sp>
        <p:nvSpPr>
          <p:cNvPr id="5" name="Slide Number Placeholder 4"/>
          <p:cNvSpPr>
            <a:spLocks noGrp="1"/>
          </p:cNvSpPr>
          <p:nvPr>
            <p:ph type="sldNum" sz="quarter" idx="11"/>
          </p:nvPr>
        </p:nvSpPr>
        <p:spPr/>
        <p:txBody>
          <a:bodyPr/>
          <a:lstStyle/>
          <a:p>
            <a:fld id="{220B7F13-F4BF-477F-86EC-06400049527B}" type="slidenum">
              <a:rPr lang="en-US" smtClean="0"/>
              <a:pPr/>
              <a:t>11</a:t>
            </a:fld>
            <a:endParaRPr lang="en-US" dirty="0"/>
          </a:p>
        </p:txBody>
      </p:sp>
    </p:spTree>
    <p:extLst>
      <p:ext uri="{BB962C8B-B14F-4D97-AF65-F5344CB8AC3E}">
        <p14:creationId xmlns:p14="http://schemas.microsoft.com/office/powerpoint/2010/main" val="3933139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 ER MATCH VERSION</a:t>
            </a:r>
          </a:p>
          <a:p>
            <a:endParaRPr lang="en-US" dirty="0"/>
          </a:p>
          <a:p>
            <a:r>
              <a:rPr lang="en-US" dirty="0"/>
              <a:t>Here are some benefits of your retirement plan: </a:t>
            </a:r>
          </a:p>
          <a:p>
            <a:endParaRPr lang="en-US" dirty="0"/>
          </a:p>
          <a:p>
            <a:r>
              <a:rPr lang="en-US" dirty="0"/>
              <a:t>Payroll deduction makes it simple to save.</a:t>
            </a:r>
          </a:p>
          <a:p>
            <a:r>
              <a:rPr lang="en-US" dirty="0"/>
              <a:t>You’re in control of how much to contribute.</a:t>
            </a:r>
          </a:p>
          <a:p>
            <a:r>
              <a:rPr lang="en-US" dirty="0"/>
              <a:t>Tax savings come with each paycheck.</a:t>
            </a:r>
          </a:p>
        </p:txBody>
      </p:sp>
      <p:sp>
        <p:nvSpPr>
          <p:cNvPr id="4" name="Date Placeholder 3"/>
          <p:cNvSpPr>
            <a:spLocks noGrp="1"/>
          </p:cNvSpPr>
          <p:nvPr>
            <p:ph type="dt" idx="10"/>
          </p:nvPr>
        </p:nvSpPr>
        <p:spPr/>
        <p:txBody>
          <a:bodyPr/>
          <a:lstStyle/>
          <a:p>
            <a:fld id="{675F7247-3AB1-2E46-ACCF-C866DF5EE5D2}" type="datetime4">
              <a:rPr lang="en-US" smtClean="0"/>
              <a:pPr/>
              <a:t>September 21, 2022</a:t>
            </a:fld>
            <a:endParaRPr lang="en-US" dirty="0"/>
          </a:p>
        </p:txBody>
      </p:sp>
      <p:sp>
        <p:nvSpPr>
          <p:cNvPr id="5" name="Slide Number Placeholder 4"/>
          <p:cNvSpPr>
            <a:spLocks noGrp="1"/>
          </p:cNvSpPr>
          <p:nvPr>
            <p:ph type="sldNum" sz="quarter" idx="11"/>
          </p:nvPr>
        </p:nvSpPr>
        <p:spPr/>
        <p:txBody>
          <a:bodyPr/>
          <a:lstStyle/>
          <a:p>
            <a:fld id="{220B7F13-F4BF-477F-86EC-06400049527B}" type="slidenum">
              <a:rPr lang="en-US" smtClean="0"/>
              <a:pPr/>
              <a:t>12</a:t>
            </a:fld>
            <a:endParaRPr lang="en-US" dirty="0"/>
          </a:p>
        </p:txBody>
      </p:sp>
    </p:spTree>
    <p:extLst>
      <p:ext uri="{BB962C8B-B14F-4D97-AF65-F5344CB8AC3E}">
        <p14:creationId xmlns:p14="http://schemas.microsoft.com/office/powerpoint/2010/main" val="1652747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Date Placeholder 3"/>
          <p:cNvSpPr>
            <a:spLocks noGrp="1"/>
          </p:cNvSpPr>
          <p:nvPr>
            <p:ph type="dt" idx="10"/>
          </p:nvPr>
        </p:nvSpPr>
        <p:spPr/>
        <p:txBody>
          <a:bodyPr/>
          <a:lstStyle/>
          <a:p>
            <a:fld id="{675F7247-3AB1-2E46-ACCF-C866DF5EE5D2}" type="datetime4">
              <a:rPr lang="en-US" smtClean="0"/>
              <a:pPr/>
              <a:t>September 21, 2022</a:t>
            </a:fld>
            <a:endParaRPr lang="en-US" dirty="0"/>
          </a:p>
        </p:txBody>
      </p:sp>
      <p:sp>
        <p:nvSpPr>
          <p:cNvPr id="5" name="Slide Number Placeholder 4"/>
          <p:cNvSpPr>
            <a:spLocks noGrp="1"/>
          </p:cNvSpPr>
          <p:nvPr>
            <p:ph type="sldNum" sz="quarter" idx="11"/>
          </p:nvPr>
        </p:nvSpPr>
        <p:spPr/>
        <p:txBody>
          <a:bodyPr/>
          <a:lstStyle/>
          <a:p>
            <a:fld id="{220B7F13-F4BF-477F-86EC-06400049527B}" type="slidenum">
              <a:rPr lang="en-US" smtClean="0"/>
              <a:pPr/>
              <a:t>13</a:t>
            </a:fld>
            <a:endParaRPr lang="en-US" dirty="0"/>
          </a:p>
        </p:txBody>
      </p:sp>
    </p:spTree>
    <p:extLst>
      <p:ext uri="{BB962C8B-B14F-4D97-AF65-F5344CB8AC3E}">
        <p14:creationId xmlns:p14="http://schemas.microsoft.com/office/powerpoint/2010/main" val="2708553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Date Placeholder 3"/>
          <p:cNvSpPr>
            <a:spLocks noGrp="1"/>
          </p:cNvSpPr>
          <p:nvPr>
            <p:ph type="dt" idx="10"/>
          </p:nvPr>
        </p:nvSpPr>
        <p:spPr/>
        <p:txBody>
          <a:bodyPr/>
          <a:lstStyle/>
          <a:p>
            <a:fld id="{675F7247-3AB1-2E46-ACCF-C866DF5EE5D2}" type="datetime4">
              <a:rPr lang="en-US" smtClean="0"/>
              <a:pPr/>
              <a:t>September 21, 2022</a:t>
            </a:fld>
            <a:endParaRPr lang="en-US" dirty="0"/>
          </a:p>
        </p:txBody>
      </p:sp>
      <p:sp>
        <p:nvSpPr>
          <p:cNvPr id="5" name="Slide Number Placeholder 4"/>
          <p:cNvSpPr>
            <a:spLocks noGrp="1"/>
          </p:cNvSpPr>
          <p:nvPr>
            <p:ph type="sldNum" sz="quarter" idx="11"/>
          </p:nvPr>
        </p:nvSpPr>
        <p:spPr/>
        <p:txBody>
          <a:bodyPr/>
          <a:lstStyle/>
          <a:p>
            <a:fld id="{220B7F13-F4BF-477F-86EC-06400049527B}" type="slidenum">
              <a:rPr lang="en-US" smtClean="0"/>
              <a:pPr/>
              <a:t>14</a:t>
            </a:fld>
            <a:endParaRPr lang="en-US" dirty="0"/>
          </a:p>
        </p:txBody>
      </p:sp>
    </p:spTree>
    <p:extLst>
      <p:ext uri="{BB962C8B-B14F-4D97-AF65-F5344CB8AC3E}">
        <p14:creationId xmlns:p14="http://schemas.microsoft.com/office/powerpoint/2010/main" val="185390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noProof="0" dirty="0"/>
              <a:t>If you are not participating in your 401(k) plan or would like to increase your contribution, do it today.</a:t>
            </a:r>
          </a:p>
          <a:p>
            <a:endParaRPr lang="en-US" dirty="0"/>
          </a:p>
        </p:txBody>
      </p:sp>
      <p:sp>
        <p:nvSpPr>
          <p:cNvPr id="4" name="Date Placeholder 3"/>
          <p:cNvSpPr>
            <a:spLocks noGrp="1"/>
          </p:cNvSpPr>
          <p:nvPr>
            <p:ph type="dt" idx="10"/>
          </p:nvPr>
        </p:nvSpPr>
        <p:spPr/>
        <p:txBody>
          <a:bodyPr/>
          <a:lstStyle/>
          <a:p>
            <a:fld id="{675F7247-3AB1-2E46-ACCF-C866DF5EE5D2}" type="datetime4">
              <a:rPr lang="en-US" smtClean="0"/>
              <a:pPr/>
              <a:t>September 21, 2022</a:t>
            </a:fld>
            <a:endParaRPr lang="en-US" dirty="0"/>
          </a:p>
        </p:txBody>
      </p:sp>
      <p:sp>
        <p:nvSpPr>
          <p:cNvPr id="5" name="Slide Number Placeholder 4"/>
          <p:cNvSpPr>
            <a:spLocks noGrp="1"/>
          </p:cNvSpPr>
          <p:nvPr>
            <p:ph type="sldNum" sz="quarter" idx="11"/>
          </p:nvPr>
        </p:nvSpPr>
        <p:spPr/>
        <p:txBody>
          <a:bodyPr/>
          <a:lstStyle/>
          <a:p>
            <a:fld id="{220B7F13-F4BF-477F-86EC-06400049527B}" type="slidenum">
              <a:rPr lang="en-US" smtClean="0"/>
              <a:pPr/>
              <a:t>15</a:t>
            </a:fld>
            <a:endParaRPr lang="en-US" dirty="0"/>
          </a:p>
        </p:txBody>
      </p:sp>
    </p:spTree>
    <p:extLst>
      <p:ext uri="{BB962C8B-B14F-4D97-AF65-F5344CB8AC3E}">
        <p14:creationId xmlns:p14="http://schemas.microsoft.com/office/powerpoint/2010/main" val="368040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Date Placeholder 3"/>
          <p:cNvSpPr>
            <a:spLocks noGrp="1"/>
          </p:cNvSpPr>
          <p:nvPr>
            <p:ph type="dt" idx="10"/>
          </p:nvPr>
        </p:nvSpPr>
        <p:spPr/>
        <p:txBody>
          <a:bodyPr/>
          <a:lstStyle/>
          <a:p>
            <a:fld id="{675F7247-3AB1-2E46-ACCF-C866DF5EE5D2}" type="datetime4">
              <a:rPr lang="en-US" smtClean="0"/>
              <a:pPr/>
              <a:t>September 21, 2022</a:t>
            </a:fld>
            <a:endParaRPr lang="en-US" dirty="0"/>
          </a:p>
        </p:txBody>
      </p:sp>
      <p:sp>
        <p:nvSpPr>
          <p:cNvPr id="5" name="Slide Number Placeholder 4"/>
          <p:cNvSpPr>
            <a:spLocks noGrp="1"/>
          </p:cNvSpPr>
          <p:nvPr>
            <p:ph type="sldNum" sz="quarter" idx="11"/>
          </p:nvPr>
        </p:nvSpPr>
        <p:spPr/>
        <p:txBody>
          <a:bodyPr/>
          <a:lstStyle/>
          <a:p>
            <a:fld id="{220B7F13-F4BF-477F-86EC-06400049527B}" type="slidenum">
              <a:rPr lang="en-US" smtClean="0"/>
              <a:pPr/>
              <a:t>16</a:t>
            </a:fld>
            <a:endParaRPr lang="en-US" dirty="0"/>
          </a:p>
        </p:txBody>
      </p:sp>
    </p:spTree>
    <p:extLst>
      <p:ext uri="{BB962C8B-B14F-4D97-AF65-F5344CB8AC3E}">
        <p14:creationId xmlns:p14="http://schemas.microsoft.com/office/powerpoint/2010/main" val="3798103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31748"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itchFamily="34" charset="0"/>
              </a:defRPr>
            </a:lvl1pPr>
            <a:lvl2pPr marL="785372" indent="-302066">
              <a:defRPr>
                <a:solidFill>
                  <a:schemeClr val="tx1"/>
                </a:solidFill>
                <a:latin typeface="Arial" pitchFamily="34" charset="0"/>
              </a:defRPr>
            </a:lvl2pPr>
            <a:lvl3pPr marL="1208265" indent="-241653">
              <a:defRPr>
                <a:solidFill>
                  <a:schemeClr val="tx1"/>
                </a:solidFill>
                <a:latin typeface="Arial" pitchFamily="34" charset="0"/>
              </a:defRPr>
            </a:lvl3pPr>
            <a:lvl4pPr marL="1691571" indent="-241653">
              <a:defRPr>
                <a:solidFill>
                  <a:schemeClr val="tx1"/>
                </a:solidFill>
                <a:latin typeface="Arial" pitchFamily="34" charset="0"/>
              </a:defRPr>
            </a:lvl4pPr>
            <a:lvl5pPr marL="2174878" indent="-241653">
              <a:defRPr>
                <a:solidFill>
                  <a:schemeClr val="tx1"/>
                </a:solidFill>
                <a:latin typeface="Arial" pitchFamily="34" charset="0"/>
              </a:defRPr>
            </a:lvl5pPr>
            <a:lvl6pPr marL="2658184" indent="-241653" fontAlgn="base">
              <a:spcBef>
                <a:spcPct val="0"/>
              </a:spcBef>
              <a:spcAft>
                <a:spcPct val="0"/>
              </a:spcAft>
              <a:defRPr>
                <a:solidFill>
                  <a:schemeClr val="tx1"/>
                </a:solidFill>
                <a:latin typeface="Arial" pitchFamily="34" charset="0"/>
              </a:defRPr>
            </a:lvl6pPr>
            <a:lvl7pPr marL="3141490" indent="-241653" fontAlgn="base">
              <a:spcBef>
                <a:spcPct val="0"/>
              </a:spcBef>
              <a:spcAft>
                <a:spcPct val="0"/>
              </a:spcAft>
              <a:defRPr>
                <a:solidFill>
                  <a:schemeClr val="tx1"/>
                </a:solidFill>
                <a:latin typeface="Arial" pitchFamily="34" charset="0"/>
              </a:defRPr>
            </a:lvl7pPr>
            <a:lvl8pPr marL="3624796" indent="-241653" fontAlgn="base">
              <a:spcBef>
                <a:spcPct val="0"/>
              </a:spcBef>
              <a:spcAft>
                <a:spcPct val="0"/>
              </a:spcAft>
              <a:defRPr>
                <a:solidFill>
                  <a:schemeClr val="tx1"/>
                </a:solidFill>
                <a:latin typeface="Arial" pitchFamily="34" charset="0"/>
              </a:defRPr>
            </a:lvl8pPr>
            <a:lvl9pPr marL="4108102" indent="-241653"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472DB944-3D3A-4AE8-B947-B12614D064C3}" type="datetime4">
              <a:rPr lang="en-US">
                <a:latin typeface="Calibri" pitchFamily="34" charset="0"/>
              </a:rPr>
              <a:pPr fontAlgn="base">
                <a:spcBef>
                  <a:spcPct val="0"/>
                </a:spcBef>
                <a:spcAft>
                  <a:spcPct val="0"/>
                </a:spcAft>
              </a:pPr>
              <a:t>September 21, 2022</a:t>
            </a:fld>
            <a:endParaRPr lang="en-US" dirty="0">
              <a:latin typeface="Calibri" pitchFamily="34" charset="0"/>
            </a:endParaRPr>
          </a:p>
        </p:txBody>
      </p:sp>
      <p:sp>
        <p:nvSpPr>
          <p:cNvPr id="3174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85372" indent="-302066">
              <a:defRPr>
                <a:solidFill>
                  <a:schemeClr val="tx1"/>
                </a:solidFill>
                <a:latin typeface="Arial" pitchFamily="34" charset="0"/>
              </a:defRPr>
            </a:lvl2pPr>
            <a:lvl3pPr marL="1208265" indent="-241653">
              <a:defRPr>
                <a:solidFill>
                  <a:schemeClr val="tx1"/>
                </a:solidFill>
                <a:latin typeface="Arial" pitchFamily="34" charset="0"/>
              </a:defRPr>
            </a:lvl3pPr>
            <a:lvl4pPr marL="1691571" indent="-241653">
              <a:defRPr>
                <a:solidFill>
                  <a:schemeClr val="tx1"/>
                </a:solidFill>
                <a:latin typeface="Arial" pitchFamily="34" charset="0"/>
              </a:defRPr>
            </a:lvl4pPr>
            <a:lvl5pPr marL="2174878" indent="-241653">
              <a:defRPr>
                <a:solidFill>
                  <a:schemeClr val="tx1"/>
                </a:solidFill>
                <a:latin typeface="Arial" pitchFamily="34" charset="0"/>
              </a:defRPr>
            </a:lvl5pPr>
            <a:lvl6pPr marL="2658184" indent="-241653" fontAlgn="base">
              <a:spcBef>
                <a:spcPct val="0"/>
              </a:spcBef>
              <a:spcAft>
                <a:spcPct val="0"/>
              </a:spcAft>
              <a:defRPr>
                <a:solidFill>
                  <a:schemeClr val="tx1"/>
                </a:solidFill>
                <a:latin typeface="Arial" pitchFamily="34" charset="0"/>
              </a:defRPr>
            </a:lvl6pPr>
            <a:lvl7pPr marL="3141490" indent="-241653" fontAlgn="base">
              <a:spcBef>
                <a:spcPct val="0"/>
              </a:spcBef>
              <a:spcAft>
                <a:spcPct val="0"/>
              </a:spcAft>
              <a:defRPr>
                <a:solidFill>
                  <a:schemeClr val="tx1"/>
                </a:solidFill>
                <a:latin typeface="Arial" pitchFamily="34" charset="0"/>
              </a:defRPr>
            </a:lvl7pPr>
            <a:lvl8pPr marL="3624796" indent="-241653" fontAlgn="base">
              <a:spcBef>
                <a:spcPct val="0"/>
              </a:spcBef>
              <a:spcAft>
                <a:spcPct val="0"/>
              </a:spcAft>
              <a:defRPr>
                <a:solidFill>
                  <a:schemeClr val="tx1"/>
                </a:solidFill>
                <a:latin typeface="Arial" pitchFamily="34" charset="0"/>
              </a:defRPr>
            </a:lvl8pPr>
            <a:lvl9pPr marL="4108102" indent="-241653"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93B4AD26-71BD-47AB-9003-94E6D908F1F4}" type="slidenum">
              <a:rPr lang="en-US">
                <a:latin typeface="Calibri" pitchFamily="34" charset="0"/>
              </a:rPr>
              <a:pPr fontAlgn="base">
                <a:spcBef>
                  <a:spcPct val="0"/>
                </a:spcBef>
                <a:spcAft>
                  <a:spcPct val="0"/>
                </a:spcAft>
              </a:pPr>
              <a:t>17</a:t>
            </a:fld>
            <a:endParaRPr lang="en-US" dirty="0">
              <a:latin typeface="Calibri" pitchFamily="34" charset="0"/>
            </a:endParaRPr>
          </a:p>
        </p:txBody>
      </p:sp>
    </p:spTree>
    <p:extLst>
      <p:ext uri="{BB962C8B-B14F-4D97-AF65-F5344CB8AC3E}">
        <p14:creationId xmlns:p14="http://schemas.microsoft.com/office/powerpoint/2010/main" val="1378066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kern="0" dirty="0">
                <a:solidFill>
                  <a:schemeClr val="tx2"/>
                </a:solidFill>
                <a:latin typeface="Arial"/>
              </a:rPr>
              <a:t>It can be tough to think about saving for the future when there are so many other things competing for your paycheck.</a:t>
            </a:r>
            <a:endParaRPr lang="en-US" i="1" kern="0" dirty="0">
              <a:solidFill>
                <a:schemeClr val="tx2"/>
              </a:solidFill>
              <a:latin typeface="Arial"/>
            </a:endParaRPr>
          </a:p>
          <a:p>
            <a:endParaRPr lang="en-US" dirty="0"/>
          </a:p>
        </p:txBody>
      </p:sp>
      <p:sp>
        <p:nvSpPr>
          <p:cNvPr id="4" name="Date Placeholder 3"/>
          <p:cNvSpPr>
            <a:spLocks noGrp="1"/>
          </p:cNvSpPr>
          <p:nvPr>
            <p:ph type="dt" idx="10"/>
          </p:nvPr>
        </p:nvSpPr>
        <p:spPr/>
        <p:txBody>
          <a:bodyPr/>
          <a:lstStyle/>
          <a:p>
            <a:fld id="{675F7247-3AB1-2E46-ACCF-C866DF5EE5D2}" type="datetime4">
              <a:rPr lang="en-US" smtClean="0"/>
              <a:pPr/>
              <a:t>September 21, 2022</a:t>
            </a:fld>
            <a:endParaRPr lang="en-US" dirty="0"/>
          </a:p>
        </p:txBody>
      </p:sp>
      <p:sp>
        <p:nvSpPr>
          <p:cNvPr id="5" name="Slide Number Placeholder 4"/>
          <p:cNvSpPr>
            <a:spLocks noGrp="1"/>
          </p:cNvSpPr>
          <p:nvPr>
            <p:ph type="sldNum" sz="quarter" idx="11"/>
          </p:nvPr>
        </p:nvSpPr>
        <p:spPr/>
        <p:txBody>
          <a:bodyPr/>
          <a:lstStyle/>
          <a:p>
            <a:fld id="{220B7F13-F4BF-477F-86EC-06400049527B}" type="slidenum">
              <a:rPr lang="en-US" smtClean="0"/>
              <a:pPr/>
              <a:t>2</a:t>
            </a:fld>
            <a:endParaRPr lang="en-US" dirty="0"/>
          </a:p>
        </p:txBody>
      </p:sp>
    </p:spTree>
    <p:extLst>
      <p:ext uri="{BB962C8B-B14F-4D97-AF65-F5344CB8AC3E}">
        <p14:creationId xmlns:p14="http://schemas.microsoft.com/office/powerpoint/2010/main" val="2732755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Whatever you plan for your non-working years, you will have basic expenses to cover ― costs that your paycheck once addressed. These can include things like food, healthcare and your home. So, even if it feels like a challenge to save for retirement, it is important to make plans to set some money aside. Many experts believe you will need to replace at least 80 percent of your current income in retirement with your savings.</a:t>
            </a:r>
            <a:endParaRPr lang="en-US" dirty="0"/>
          </a:p>
        </p:txBody>
      </p:sp>
      <p:sp>
        <p:nvSpPr>
          <p:cNvPr id="4" name="Date Placeholder 3"/>
          <p:cNvSpPr>
            <a:spLocks noGrp="1"/>
          </p:cNvSpPr>
          <p:nvPr>
            <p:ph type="dt" idx="10"/>
          </p:nvPr>
        </p:nvSpPr>
        <p:spPr/>
        <p:txBody>
          <a:bodyPr/>
          <a:lstStyle/>
          <a:p>
            <a:fld id="{675F7247-3AB1-2E46-ACCF-C866DF5EE5D2}" type="datetime4">
              <a:rPr lang="en-US" smtClean="0"/>
              <a:pPr/>
              <a:t>September 21, 2022</a:t>
            </a:fld>
            <a:endParaRPr lang="en-US" dirty="0"/>
          </a:p>
        </p:txBody>
      </p:sp>
      <p:sp>
        <p:nvSpPr>
          <p:cNvPr id="5" name="Slide Number Placeholder 4"/>
          <p:cNvSpPr>
            <a:spLocks noGrp="1"/>
          </p:cNvSpPr>
          <p:nvPr>
            <p:ph type="sldNum" sz="quarter" idx="11"/>
          </p:nvPr>
        </p:nvSpPr>
        <p:spPr/>
        <p:txBody>
          <a:bodyPr/>
          <a:lstStyle/>
          <a:p>
            <a:fld id="{220B7F13-F4BF-477F-86EC-06400049527B}" type="slidenum">
              <a:rPr lang="en-US" smtClean="0"/>
              <a:pPr/>
              <a:t>3</a:t>
            </a:fld>
            <a:endParaRPr lang="en-US" dirty="0"/>
          </a:p>
        </p:txBody>
      </p:sp>
    </p:spTree>
    <p:extLst>
      <p:ext uri="{BB962C8B-B14F-4D97-AF65-F5344CB8AC3E}">
        <p14:creationId xmlns:p14="http://schemas.microsoft.com/office/powerpoint/2010/main" val="3161669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Date Placeholder 3"/>
          <p:cNvSpPr>
            <a:spLocks noGrp="1"/>
          </p:cNvSpPr>
          <p:nvPr>
            <p:ph type="dt" idx="10"/>
          </p:nvPr>
        </p:nvSpPr>
        <p:spPr/>
        <p:txBody>
          <a:bodyPr/>
          <a:lstStyle/>
          <a:p>
            <a:fld id="{675F7247-3AB1-2E46-ACCF-C866DF5EE5D2}" type="datetime4">
              <a:rPr lang="en-US" smtClean="0"/>
              <a:pPr/>
              <a:t>September 21, 2022</a:t>
            </a:fld>
            <a:endParaRPr lang="en-US" dirty="0"/>
          </a:p>
        </p:txBody>
      </p:sp>
      <p:sp>
        <p:nvSpPr>
          <p:cNvPr id="5" name="Slide Number Placeholder 4"/>
          <p:cNvSpPr>
            <a:spLocks noGrp="1"/>
          </p:cNvSpPr>
          <p:nvPr>
            <p:ph type="sldNum" sz="quarter" idx="11"/>
          </p:nvPr>
        </p:nvSpPr>
        <p:spPr/>
        <p:txBody>
          <a:bodyPr/>
          <a:lstStyle/>
          <a:p>
            <a:fld id="{220B7F13-F4BF-477F-86EC-06400049527B}" type="slidenum">
              <a:rPr lang="en-US" smtClean="0"/>
              <a:pPr/>
              <a:t>4</a:t>
            </a:fld>
            <a:endParaRPr lang="en-US" dirty="0"/>
          </a:p>
        </p:txBody>
      </p:sp>
    </p:spTree>
    <p:extLst>
      <p:ext uri="{BB962C8B-B14F-4D97-AF65-F5344CB8AC3E}">
        <p14:creationId xmlns:p14="http://schemas.microsoft.com/office/powerpoint/2010/main" val="3206410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a:p>
            <a:pPr defTabSz="966612">
              <a:defRPr/>
            </a:pPr>
            <a:r>
              <a:rPr lang="en-US" sz="1300" kern="0" dirty="0">
                <a:latin typeface="Arial"/>
              </a:rPr>
              <a:t>Creating a budget is an important step in “finding” money to save. Identify</a:t>
            </a:r>
            <a:r>
              <a:rPr lang="en-US" sz="1300" kern="0" baseline="0" dirty="0">
                <a:latin typeface="Arial"/>
              </a:rPr>
              <a:t> the money you’re bringing in each month and track your expenses. </a:t>
            </a:r>
            <a:endParaRPr lang="en-US" sz="1300" kern="0" dirty="0">
              <a:latin typeface="Arial"/>
            </a:endParaRPr>
          </a:p>
          <a:p>
            <a:pPr defTabSz="966612">
              <a:defRPr/>
            </a:pPr>
            <a:endParaRPr lang="en-US" sz="1300" kern="0" dirty="0">
              <a:latin typeface="Arial"/>
            </a:endParaRPr>
          </a:p>
          <a:p>
            <a:pPr defTabSz="966612">
              <a:defRPr/>
            </a:pPr>
            <a:r>
              <a:rPr lang="en-US" sz="1300" kern="0" dirty="0">
                <a:latin typeface="Arial"/>
              </a:rPr>
              <a:t>Even small changes in your daily spending can — pretty painlessly —  help you find money to save for your future.</a:t>
            </a:r>
          </a:p>
          <a:p>
            <a:endParaRPr lang="en-US" dirty="0"/>
          </a:p>
        </p:txBody>
      </p:sp>
      <p:sp>
        <p:nvSpPr>
          <p:cNvPr id="4" name="Date Placeholder 3"/>
          <p:cNvSpPr>
            <a:spLocks noGrp="1"/>
          </p:cNvSpPr>
          <p:nvPr>
            <p:ph type="dt" idx="10"/>
          </p:nvPr>
        </p:nvSpPr>
        <p:spPr/>
        <p:txBody>
          <a:bodyPr/>
          <a:lstStyle/>
          <a:p>
            <a:fld id="{675F7247-3AB1-2E46-ACCF-C866DF5EE5D2}" type="datetime4">
              <a:rPr lang="en-US" smtClean="0"/>
              <a:pPr/>
              <a:t>September 21, 2022</a:t>
            </a:fld>
            <a:endParaRPr lang="en-US" dirty="0"/>
          </a:p>
        </p:txBody>
      </p:sp>
      <p:sp>
        <p:nvSpPr>
          <p:cNvPr id="5" name="Slide Number Placeholder 4"/>
          <p:cNvSpPr>
            <a:spLocks noGrp="1"/>
          </p:cNvSpPr>
          <p:nvPr>
            <p:ph type="sldNum" sz="quarter" idx="11"/>
          </p:nvPr>
        </p:nvSpPr>
        <p:spPr/>
        <p:txBody>
          <a:bodyPr/>
          <a:lstStyle/>
          <a:p>
            <a:fld id="{220B7F13-F4BF-477F-86EC-06400049527B}" type="slidenum">
              <a:rPr lang="en-US" smtClean="0"/>
              <a:pPr/>
              <a:t>5</a:t>
            </a:fld>
            <a:endParaRPr lang="en-US" dirty="0"/>
          </a:p>
        </p:txBody>
      </p:sp>
    </p:spTree>
    <p:extLst>
      <p:ext uri="{BB962C8B-B14F-4D97-AF65-F5344CB8AC3E}">
        <p14:creationId xmlns:p14="http://schemas.microsoft.com/office/powerpoint/2010/main" val="290209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Date Placeholder 3"/>
          <p:cNvSpPr>
            <a:spLocks noGrp="1"/>
          </p:cNvSpPr>
          <p:nvPr>
            <p:ph type="dt" idx="10"/>
          </p:nvPr>
        </p:nvSpPr>
        <p:spPr/>
        <p:txBody>
          <a:bodyPr/>
          <a:lstStyle/>
          <a:p>
            <a:fld id="{675F7247-3AB1-2E46-ACCF-C866DF5EE5D2}" type="datetime4">
              <a:rPr lang="en-US" smtClean="0"/>
              <a:pPr/>
              <a:t>September 21, 2022</a:t>
            </a:fld>
            <a:endParaRPr lang="en-US" dirty="0"/>
          </a:p>
        </p:txBody>
      </p:sp>
      <p:sp>
        <p:nvSpPr>
          <p:cNvPr id="5" name="Slide Number Placeholder 4"/>
          <p:cNvSpPr>
            <a:spLocks noGrp="1"/>
          </p:cNvSpPr>
          <p:nvPr>
            <p:ph type="sldNum" sz="quarter" idx="11"/>
          </p:nvPr>
        </p:nvSpPr>
        <p:spPr/>
        <p:txBody>
          <a:bodyPr/>
          <a:lstStyle/>
          <a:p>
            <a:fld id="{220B7F13-F4BF-477F-86EC-06400049527B}" type="slidenum">
              <a:rPr lang="en-US" smtClean="0"/>
              <a:pPr/>
              <a:t>6</a:t>
            </a:fld>
            <a:endParaRPr lang="en-US" dirty="0"/>
          </a:p>
        </p:txBody>
      </p:sp>
    </p:spTree>
    <p:extLst>
      <p:ext uri="{BB962C8B-B14F-4D97-AF65-F5344CB8AC3E}">
        <p14:creationId xmlns:p14="http://schemas.microsoft.com/office/powerpoint/2010/main" val="4269265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a:t>
            </a:r>
            <a:r>
              <a:rPr lang="en-US" baseline="0" dirty="0"/>
              <a:t> items to occasionally give up can include:</a:t>
            </a:r>
          </a:p>
          <a:p>
            <a:endParaRPr lang="en-US" baseline="0" dirty="0"/>
          </a:p>
          <a:p>
            <a:r>
              <a:rPr lang="en-US" baseline="0" dirty="0"/>
              <a:t>Coffee or smoothie</a:t>
            </a:r>
          </a:p>
          <a:p>
            <a:r>
              <a:rPr lang="en-US" baseline="0" dirty="0"/>
              <a:t>Eating out</a:t>
            </a:r>
          </a:p>
          <a:p>
            <a:r>
              <a:rPr lang="en-US" baseline="0" dirty="0"/>
              <a:t>Movie ticket or rental</a:t>
            </a:r>
          </a:p>
          <a:p>
            <a:r>
              <a:rPr lang="en-US" baseline="0" dirty="0"/>
              <a:t>Vending machine soda</a:t>
            </a:r>
            <a:endParaRPr lang="en-US" dirty="0"/>
          </a:p>
          <a:p>
            <a:endParaRPr lang="en-US" dirty="0"/>
          </a:p>
          <a:p>
            <a:r>
              <a:rPr lang="en-US" dirty="0"/>
              <a:t>Here are a few ideas to get you going:</a:t>
            </a:r>
          </a:p>
          <a:p>
            <a:pPr lvl="0"/>
            <a:r>
              <a:rPr lang="en-US" dirty="0"/>
              <a:t>Visit local movie theater on discount days or early in the day when tickets cost less.</a:t>
            </a:r>
          </a:p>
          <a:p>
            <a:pPr lvl="0"/>
            <a:r>
              <a:rPr lang="en-US" dirty="0"/>
              <a:t>Place a hold on latest bestseller at local library.</a:t>
            </a:r>
          </a:p>
          <a:p>
            <a:pPr lvl="0"/>
            <a:r>
              <a:rPr lang="en-US" dirty="0"/>
              <a:t>Take advantage of two-for-one dinner specials.</a:t>
            </a:r>
          </a:p>
          <a:p>
            <a:endParaRPr lang="en-US" dirty="0"/>
          </a:p>
        </p:txBody>
      </p:sp>
      <p:sp>
        <p:nvSpPr>
          <p:cNvPr id="4" name="Date Placeholder 3"/>
          <p:cNvSpPr>
            <a:spLocks noGrp="1"/>
          </p:cNvSpPr>
          <p:nvPr>
            <p:ph type="dt" idx="10"/>
          </p:nvPr>
        </p:nvSpPr>
        <p:spPr/>
        <p:txBody>
          <a:bodyPr/>
          <a:lstStyle/>
          <a:p>
            <a:fld id="{675F7247-3AB1-2E46-ACCF-C866DF5EE5D2}" type="datetime4">
              <a:rPr lang="en-US" smtClean="0"/>
              <a:pPr/>
              <a:t>September 21, 2022</a:t>
            </a:fld>
            <a:endParaRPr lang="en-US" dirty="0"/>
          </a:p>
        </p:txBody>
      </p:sp>
      <p:sp>
        <p:nvSpPr>
          <p:cNvPr id="5" name="Slide Number Placeholder 4"/>
          <p:cNvSpPr>
            <a:spLocks noGrp="1"/>
          </p:cNvSpPr>
          <p:nvPr>
            <p:ph type="sldNum" sz="quarter" idx="11"/>
          </p:nvPr>
        </p:nvSpPr>
        <p:spPr/>
        <p:txBody>
          <a:bodyPr/>
          <a:lstStyle/>
          <a:p>
            <a:fld id="{220B7F13-F4BF-477F-86EC-06400049527B}" type="slidenum">
              <a:rPr lang="en-US" smtClean="0"/>
              <a:pPr/>
              <a:t>7</a:t>
            </a:fld>
            <a:endParaRPr lang="en-US" dirty="0"/>
          </a:p>
        </p:txBody>
      </p:sp>
    </p:spTree>
    <p:extLst>
      <p:ext uri="{BB962C8B-B14F-4D97-AF65-F5344CB8AC3E}">
        <p14:creationId xmlns:p14="http://schemas.microsoft.com/office/powerpoint/2010/main" val="975110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300" b="0" dirty="0">
                <a:solidFill>
                  <a:srgbClr val="0070C0"/>
                </a:solidFill>
              </a:rPr>
              <a:t>Here are five common spending mistakes: </a:t>
            </a:r>
          </a:p>
          <a:p>
            <a:pPr marL="0" indent="0">
              <a:buFont typeface="+mj-lt"/>
              <a:buNone/>
            </a:pPr>
            <a:endParaRPr lang="en-US" sz="1300" b="1" dirty="0">
              <a:solidFill>
                <a:srgbClr val="0070C0"/>
              </a:solidFill>
            </a:endParaRPr>
          </a:p>
          <a:p>
            <a:pPr marL="483306" indent="-483306">
              <a:buFont typeface="+mj-lt"/>
              <a:buAutoNum type="arabicPeriod"/>
            </a:pPr>
            <a:r>
              <a:rPr lang="en-US" sz="1300" b="1" dirty="0">
                <a:solidFill>
                  <a:srgbClr val="0070C0"/>
                </a:solidFill>
              </a:rPr>
              <a:t>Buying on impulse. </a:t>
            </a:r>
            <a:r>
              <a:rPr lang="en-US" sz="1300" dirty="0"/>
              <a:t>Take 24 hours to “cool down” before making big purchase.</a:t>
            </a:r>
          </a:p>
          <a:p>
            <a:pPr marL="483306" indent="-483306">
              <a:buFont typeface="+mj-lt"/>
              <a:buAutoNum type="arabicPeriod"/>
            </a:pPr>
            <a:r>
              <a:rPr lang="en-US" sz="1300" b="1" dirty="0">
                <a:solidFill>
                  <a:srgbClr val="0070C0"/>
                </a:solidFill>
              </a:rPr>
              <a:t>Borrowing against your future.</a:t>
            </a:r>
            <a:r>
              <a:rPr lang="en-US" sz="1300" dirty="0"/>
              <a:t> Don’t buy small purchases on credit or neglect to fund retirement.</a:t>
            </a:r>
          </a:p>
          <a:p>
            <a:pPr marL="483306" indent="-483306">
              <a:buFont typeface="+mj-lt"/>
              <a:buAutoNum type="arabicPeriod"/>
            </a:pPr>
            <a:r>
              <a:rPr lang="en-US" sz="1300" b="1" dirty="0">
                <a:solidFill>
                  <a:srgbClr val="0070C0"/>
                </a:solidFill>
              </a:rPr>
              <a:t>Buying new, not used.</a:t>
            </a:r>
            <a:r>
              <a:rPr lang="en-US" sz="1300" dirty="0"/>
              <a:t> Consider buying used, especially high-ticket items like cars and boats.</a:t>
            </a:r>
          </a:p>
          <a:p>
            <a:pPr marL="483306" indent="-483306">
              <a:buFont typeface="+mj-lt"/>
              <a:buAutoNum type="arabicPeriod"/>
            </a:pPr>
            <a:r>
              <a:rPr lang="en-US" sz="1300" b="1" dirty="0">
                <a:solidFill>
                  <a:srgbClr val="0070C0"/>
                </a:solidFill>
              </a:rPr>
              <a:t>Blowing the budget on unexpected bills.</a:t>
            </a:r>
            <a:r>
              <a:rPr lang="en-US" sz="1300" dirty="0"/>
              <a:t> Set aside money for unplanned emergencies.</a:t>
            </a:r>
          </a:p>
          <a:p>
            <a:pPr marL="483306" indent="-483306">
              <a:buFont typeface="+mj-lt"/>
              <a:buAutoNum type="arabicPeriod"/>
            </a:pPr>
            <a:r>
              <a:rPr lang="en-US" sz="1300" b="1" dirty="0">
                <a:solidFill>
                  <a:srgbClr val="0070C0"/>
                </a:solidFill>
              </a:rPr>
              <a:t>Buying the newest, the biggest, the best.</a:t>
            </a:r>
            <a:r>
              <a:rPr lang="en-US" sz="1300" dirty="0"/>
              <a:t> Peace of mind from living within your</a:t>
            </a:r>
            <a:r>
              <a:rPr lang="en-US" sz="1300" baseline="0" dirty="0"/>
              <a:t> </a:t>
            </a:r>
            <a:r>
              <a:rPr lang="en-US" sz="1300" dirty="0"/>
              <a:t>means outweighs the short-term thrill (and long-term anxiety) of an upscale lifestyle.</a:t>
            </a:r>
          </a:p>
          <a:p>
            <a:endParaRPr lang="en-US" dirty="0"/>
          </a:p>
        </p:txBody>
      </p:sp>
      <p:sp>
        <p:nvSpPr>
          <p:cNvPr id="4" name="Date Placeholder 3"/>
          <p:cNvSpPr>
            <a:spLocks noGrp="1"/>
          </p:cNvSpPr>
          <p:nvPr>
            <p:ph type="dt" idx="10"/>
          </p:nvPr>
        </p:nvSpPr>
        <p:spPr/>
        <p:txBody>
          <a:bodyPr/>
          <a:lstStyle/>
          <a:p>
            <a:fld id="{675F7247-3AB1-2E46-ACCF-C866DF5EE5D2}" type="datetime4">
              <a:rPr lang="en-US" smtClean="0"/>
              <a:pPr/>
              <a:t>September 21, 2022</a:t>
            </a:fld>
            <a:endParaRPr lang="en-US" dirty="0"/>
          </a:p>
        </p:txBody>
      </p:sp>
      <p:sp>
        <p:nvSpPr>
          <p:cNvPr id="5" name="Slide Number Placeholder 4"/>
          <p:cNvSpPr>
            <a:spLocks noGrp="1"/>
          </p:cNvSpPr>
          <p:nvPr>
            <p:ph type="sldNum" sz="quarter" idx="11"/>
          </p:nvPr>
        </p:nvSpPr>
        <p:spPr/>
        <p:txBody>
          <a:bodyPr/>
          <a:lstStyle/>
          <a:p>
            <a:fld id="{220B7F13-F4BF-477F-86EC-06400049527B}" type="slidenum">
              <a:rPr lang="en-US" smtClean="0"/>
              <a:pPr/>
              <a:t>8</a:t>
            </a:fld>
            <a:endParaRPr lang="en-US" dirty="0"/>
          </a:p>
        </p:txBody>
      </p:sp>
    </p:spTree>
    <p:extLst>
      <p:ext uri="{BB962C8B-B14F-4D97-AF65-F5344CB8AC3E}">
        <p14:creationId xmlns:p14="http://schemas.microsoft.com/office/powerpoint/2010/main" val="2798609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Date Placeholder 3"/>
          <p:cNvSpPr>
            <a:spLocks noGrp="1"/>
          </p:cNvSpPr>
          <p:nvPr>
            <p:ph type="dt" idx="10"/>
          </p:nvPr>
        </p:nvSpPr>
        <p:spPr/>
        <p:txBody>
          <a:bodyPr/>
          <a:lstStyle/>
          <a:p>
            <a:fld id="{675F7247-3AB1-2E46-ACCF-C866DF5EE5D2}" type="datetime4">
              <a:rPr lang="en-US" smtClean="0"/>
              <a:pPr/>
              <a:t>September 21, 2022</a:t>
            </a:fld>
            <a:endParaRPr lang="en-US" dirty="0"/>
          </a:p>
        </p:txBody>
      </p:sp>
      <p:sp>
        <p:nvSpPr>
          <p:cNvPr id="5" name="Slide Number Placeholder 4"/>
          <p:cNvSpPr>
            <a:spLocks noGrp="1"/>
          </p:cNvSpPr>
          <p:nvPr>
            <p:ph type="sldNum" sz="quarter" idx="11"/>
          </p:nvPr>
        </p:nvSpPr>
        <p:spPr/>
        <p:txBody>
          <a:bodyPr/>
          <a:lstStyle/>
          <a:p>
            <a:fld id="{220B7F13-F4BF-477F-86EC-06400049527B}" type="slidenum">
              <a:rPr lang="en-US" smtClean="0"/>
              <a:pPr/>
              <a:t>9</a:t>
            </a:fld>
            <a:endParaRPr lang="en-US" dirty="0"/>
          </a:p>
        </p:txBody>
      </p:sp>
    </p:spTree>
    <p:extLst>
      <p:ext uri="{BB962C8B-B14F-4D97-AF65-F5344CB8AC3E}">
        <p14:creationId xmlns:p14="http://schemas.microsoft.com/office/powerpoint/2010/main" val="1675862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 Full Image">
    <p:spTree>
      <p:nvGrpSpPr>
        <p:cNvPr id="1" name=""/>
        <p:cNvGrpSpPr/>
        <p:nvPr/>
      </p:nvGrpSpPr>
      <p:grpSpPr>
        <a:xfrm>
          <a:off x="0" y="0"/>
          <a:ext cx="0" cy="0"/>
          <a:chOff x="0" y="0"/>
          <a:chExt cx="0" cy="0"/>
        </a:xfrm>
      </p:grpSpPr>
      <p:sp>
        <p:nvSpPr>
          <p:cNvPr id="10" name="Picture Placeholder 27"/>
          <p:cNvSpPr>
            <a:spLocks noGrp="1"/>
          </p:cNvSpPr>
          <p:nvPr>
            <p:ph type="pic" sz="quarter" idx="14"/>
          </p:nvPr>
        </p:nvSpPr>
        <p:spPr>
          <a:xfrm>
            <a:off x="0" y="0"/>
            <a:ext cx="9144000" cy="6858000"/>
          </a:xfrm>
          <a:prstGeom prst="rect">
            <a:avLst/>
          </a:prstGeom>
        </p:spPr>
        <p:txBody>
          <a:bodyPr vert="horz"/>
          <a:lstStyle>
            <a:lvl1pPr>
              <a:defRPr sz="2800"/>
            </a:lvl1pPr>
          </a:lstStyle>
          <a:p>
            <a:pPr lvl="0"/>
            <a:r>
              <a:rPr lang="en-US" noProof="0" dirty="0"/>
              <a:t>Click icon to add picture</a:t>
            </a:r>
          </a:p>
        </p:txBody>
      </p:sp>
      <p:sp>
        <p:nvSpPr>
          <p:cNvPr id="2" name="Title 1"/>
          <p:cNvSpPr>
            <a:spLocks noGrp="1"/>
          </p:cNvSpPr>
          <p:nvPr>
            <p:ph type="ctrTitle"/>
          </p:nvPr>
        </p:nvSpPr>
        <p:spPr>
          <a:xfrm>
            <a:off x="335280" y="5181600"/>
            <a:ext cx="6477000" cy="533400"/>
          </a:xfrm>
          <a:prstGeom prst="rect">
            <a:avLst/>
          </a:prstGeom>
        </p:spPr>
        <p:txBody>
          <a:bodyPr>
            <a:noAutofit/>
          </a:bodyPr>
          <a:lstStyle>
            <a:lvl1pPr algn="l">
              <a:defRPr sz="3600" b="0" i="0">
                <a:solidFill>
                  <a:schemeClr val="bg1"/>
                </a:solidFill>
                <a:latin typeface="Arial"/>
                <a:cs typeface="Arial"/>
              </a:defRPr>
            </a:lvl1pPr>
          </a:lstStyle>
          <a:p>
            <a:r>
              <a:rPr lang="en-US"/>
              <a:t>Click to edit Master title style</a:t>
            </a:r>
            <a:endParaRPr lang="en-US" dirty="0"/>
          </a:p>
        </p:txBody>
      </p:sp>
      <p:sp>
        <p:nvSpPr>
          <p:cNvPr id="9" name="Text Placeholder 8"/>
          <p:cNvSpPr>
            <a:spLocks noGrp="1"/>
          </p:cNvSpPr>
          <p:nvPr>
            <p:ph type="body" sz="quarter" idx="15"/>
          </p:nvPr>
        </p:nvSpPr>
        <p:spPr>
          <a:xfrm>
            <a:off x="335280" y="5829300"/>
            <a:ext cx="6553200" cy="381000"/>
          </a:xfrm>
          <a:prstGeom prst="rect">
            <a:avLst/>
          </a:prstGeom>
        </p:spPr>
        <p:txBody>
          <a:bodyPr vert="horz" anchor="b"/>
          <a:lstStyle>
            <a:lvl1pPr>
              <a:buNone/>
              <a:defRPr sz="1600" baseline="0">
                <a:solidFill>
                  <a:schemeClr val="bg1"/>
                </a:solidFill>
                <a:latin typeface="Arial"/>
                <a:cs typeface="Arial"/>
              </a:defRPr>
            </a:lvl1pPr>
          </a:lstStyle>
          <a:p>
            <a:pPr lvl="0"/>
            <a:r>
              <a:rPr lang="en-US"/>
              <a:t>Click to edit Master text styles</a:t>
            </a:r>
          </a:p>
        </p:txBody>
      </p:sp>
      <p:sp>
        <p:nvSpPr>
          <p:cNvPr id="5" name="Date Placeholder 3"/>
          <p:cNvSpPr>
            <a:spLocks noGrp="1"/>
          </p:cNvSpPr>
          <p:nvPr>
            <p:ph type="dt" sz="half" idx="16"/>
          </p:nvPr>
        </p:nvSpPr>
        <p:spPr>
          <a:xfrm>
            <a:off x="334963" y="6210300"/>
            <a:ext cx="1524000" cy="365125"/>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5FD46475-D05D-4C4D-A896-5D2386B635AB}" type="datetime4">
              <a:rPr lang="en-US" smtClean="0"/>
              <a:t>September 21, 2022</a:t>
            </a:fld>
            <a:endParaRPr lang="en-US" dirty="0"/>
          </a:p>
        </p:txBody>
      </p:sp>
    </p:spTree>
    <p:extLst>
      <p:ext uri="{BB962C8B-B14F-4D97-AF65-F5344CB8AC3E}">
        <p14:creationId xmlns:p14="http://schemas.microsoft.com/office/powerpoint/2010/main" val="391836523"/>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and Side Graphic">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66800"/>
            <a:ext cx="4876800" cy="4648200"/>
          </a:xfrm>
          <a:prstGeom prst="rect">
            <a:avLst/>
          </a:prstGeom>
        </p:spPr>
        <p:txBody>
          <a:bodyPr/>
          <a:lstStyle>
            <a:lvl1pPr marL="233363" indent="-233363">
              <a:lnSpc>
                <a:spcPct val="100000"/>
              </a:lnSpc>
              <a:spcAft>
                <a:spcPts val="300"/>
              </a:spcAft>
              <a:buFont typeface="Arial" pitchFamily="34" charset="0"/>
              <a:buChar char="•"/>
              <a:defRPr sz="22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8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600">
                <a:solidFill>
                  <a:srgbClr val="000000"/>
                </a:solidFill>
                <a:latin typeface="Arial" pitchFamily="34" charset="0"/>
                <a:cs typeface="Arial" pitchFamily="34" charset="0"/>
              </a:defRPr>
            </a:lvl3pPr>
          </a:lstStyle>
          <a:p>
            <a:pPr lvl="0"/>
            <a:r>
              <a:rPr lang="en-US"/>
              <a:t>Click to edit Master text styles</a:t>
            </a:r>
          </a:p>
          <a:p>
            <a:pPr lvl="1"/>
            <a:r>
              <a:rPr lang="en-US"/>
              <a:t>Second level</a:t>
            </a:r>
          </a:p>
          <a:p>
            <a:pPr lvl="2"/>
            <a:r>
              <a:rPr lang="en-US"/>
              <a:t>Third level</a:t>
            </a:r>
          </a:p>
        </p:txBody>
      </p:sp>
      <p:sp>
        <p:nvSpPr>
          <p:cNvPr id="12" name="Title 1"/>
          <p:cNvSpPr>
            <a:spLocks noGrp="1"/>
          </p:cNvSpPr>
          <p:nvPr>
            <p:ph type="ctrTitle"/>
          </p:nvPr>
        </p:nvSpPr>
        <p:spPr>
          <a:xfrm>
            <a:off x="685800" y="228600"/>
            <a:ext cx="4876800" cy="533400"/>
          </a:xfrm>
          <a:prstGeom prst="rect">
            <a:avLst/>
          </a:prstGeom>
        </p:spPr>
        <p:txBody>
          <a:bodyPr>
            <a:noAutofit/>
          </a:bodyPr>
          <a:lstStyle>
            <a:lvl1pPr algn="l">
              <a:defRPr sz="3200" b="1" i="0">
                <a:solidFill>
                  <a:srgbClr val="125DAB"/>
                </a:solidFill>
                <a:latin typeface="Arial"/>
                <a:cs typeface="Arial"/>
              </a:defRPr>
            </a:lvl1pPr>
          </a:lstStyle>
          <a:p>
            <a:r>
              <a:rPr lang="en-US"/>
              <a:t>Click to edit Master title style</a:t>
            </a:r>
            <a:endParaRPr lang="en-US" dirty="0"/>
          </a:p>
        </p:txBody>
      </p:sp>
      <p:sp>
        <p:nvSpPr>
          <p:cNvPr id="9" name="Slide Number Placeholder 5"/>
          <p:cNvSpPr>
            <a:spLocks noGrp="1"/>
          </p:cNvSpPr>
          <p:nvPr>
            <p:ph type="sldNum" sz="quarter" idx="12"/>
          </p:nvPr>
        </p:nvSpPr>
        <p:spPr>
          <a:xfrm>
            <a:off x="152400" y="6375400"/>
            <a:ext cx="457200" cy="365125"/>
          </a:xfrm>
          <a:prstGeom prst="rect">
            <a:avLst/>
          </a:prstGeom>
        </p:spPr>
        <p:txBody>
          <a:bodyPr anchor="b"/>
          <a:lstStyle>
            <a:lvl1pPr algn="l">
              <a:defRPr sz="1100">
                <a:solidFill>
                  <a:srgbClr val="125DAB"/>
                </a:solidFill>
                <a:latin typeface="Arial" pitchFamily="34" charset="0"/>
                <a:cs typeface="Arial" pitchFamily="34" charset="0"/>
              </a:defRPr>
            </a:lvl1pPr>
          </a:lstStyle>
          <a:p>
            <a:fld id="{5792E9F5-DAE1-4F6B-A171-BA94FE21EF1C}" type="slidenum">
              <a:rPr lang="en-US" smtClean="0"/>
              <a:pPr/>
              <a:t>‹#›</a:t>
            </a:fld>
            <a:endParaRPr lang="en-US" dirty="0"/>
          </a:p>
        </p:txBody>
      </p:sp>
      <p:sp>
        <p:nvSpPr>
          <p:cNvPr id="14" name="Footer Placeholder 4"/>
          <p:cNvSpPr>
            <a:spLocks noGrp="1"/>
          </p:cNvSpPr>
          <p:nvPr>
            <p:ph type="ftr" sz="quarter" idx="11"/>
          </p:nvPr>
        </p:nvSpPr>
        <p:spPr>
          <a:xfrm>
            <a:off x="2971800" y="6400800"/>
            <a:ext cx="2895600" cy="342900"/>
          </a:xfrm>
          <a:prstGeom prst="rect">
            <a:avLst/>
          </a:prstGeom>
        </p:spPr>
        <p:txBody>
          <a:bodyPr anchor="b"/>
          <a:lstStyle>
            <a:lvl1pPr algn="ctr">
              <a:defRPr sz="1100">
                <a:solidFill>
                  <a:srgbClr val="125DAB"/>
                </a:solidFill>
                <a:latin typeface="Arial" pitchFamily="34" charset="0"/>
                <a:cs typeface="Arial" pitchFamily="34" charset="0"/>
              </a:defRPr>
            </a:lvl1pPr>
          </a:lstStyle>
          <a:p>
            <a:r>
              <a:rPr lang="en-US" dirty="0"/>
              <a:t>Moving Toward Financial Security</a:t>
            </a:r>
          </a:p>
        </p:txBody>
      </p:sp>
      <p:sp>
        <p:nvSpPr>
          <p:cNvPr id="15" name="Date Placeholder 3"/>
          <p:cNvSpPr>
            <a:spLocks noGrp="1"/>
          </p:cNvSpPr>
          <p:nvPr>
            <p:ph type="dt" sz="half" idx="2"/>
          </p:nvPr>
        </p:nvSpPr>
        <p:spPr>
          <a:xfrm>
            <a:off x="762000" y="6375400"/>
            <a:ext cx="1524000" cy="365125"/>
          </a:xfrm>
          <a:prstGeom prst="rect">
            <a:avLst/>
          </a:prstGeom>
        </p:spPr>
        <p:txBody>
          <a:bodyPr vert="horz" lIns="91440" tIns="45720" rIns="91440" bIns="45720" rtlCol="0" anchor="b"/>
          <a:lstStyle>
            <a:lvl1pPr algn="l">
              <a:defRPr sz="1100">
                <a:solidFill>
                  <a:srgbClr val="125DAB"/>
                </a:solidFill>
                <a:latin typeface="Arial"/>
                <a:cs typeface="Arial"/>
              </a:defRPr>
            </a:lvl1pPr>
          </a:lstStyle>
          <a:p>
            <a:fld id="{009BBBB9-17FC-4C7D-B55C-F3DCB23F63EB}" type="datetime4">
              <a:rPr lang="en-US" smtClean="0"/>
              <a:pPr/>
              <a:t>September 21, 2022</a:t>
            </a:fld>
            <a:endParaRPr lang="en-US" dirty="0"/>
          </a:p>
        </p:txBody>
      </p:sp>
      <p:sp>
        <p:nvSpPr>
          <p:cNvPr id="11" name="Picture Placeholder 10"/>
          <p:cNvSpPr>
            <a:spLocks noGrp="1"/>
          </p:cNvSpPr>
          <p:nvPr>
            <p:ph type="pic" sz="quarter" idx="13"/>
          </p:nvPr>
        </p:nvSpPr>
        <p:spPr>
          <a:xfrm>
            <a:off x="5882335" y="0"/>
            <a:ext cx="3261665" cy="6858000"/>
          </a:xfrm>
          <a:prstGeom prst="rect">
            <a:avLst/>
          </a:prstGeom>
        </p:spPr>
        <p:txBody>
          <a:bodyPr vert="horz"/>
          <a:lstStyle/>
          <a:p>
            <a:r>
              <a:rPr lang="en-US" dirty="0"/>
              <a:t>Drag picture to placeholder or click icon to add</a:t>
            </a:r>
          </a:p>
        </p:txBody>
      </p:sp>
    </p:spTree>
    <p:extLst>
      <p:ext uri="{BB962C8B-B14F-4D97-AF65-F5344CB8AC3E}">
        <p14:creationId xmlns:p14="http://schemas.microsoft.com/office/powerpoint/2010/main" val="1666401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66800"/>
            <a:ext cx="8153400" cy="4876800"/>
          </a:xfrm>
          <a:prstGeom prst="rect">
            <a:avLst/>
          </a:prstGeom>
        </p:spPr>
        <p:txBody>
          <a:bodyPr/>
          <a:lstStyle>
            <a:lvl1pPr marL="233363" indent="-233363">
              <a:lnSpc>
                <a:spcPct val="100000"/>
              </a:lnSpc>
              <a:spcAft>
                <a:spcPts val="300"/>
              </a:spcAft>
              <a:buFont typeface="Arial" pitchFamily="34" charset="0"/>
              <a:buChar char="•"/>
              <a:defRPr sz="22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8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600">
                <a:solidFill>
                  <a:srgbClr val="000000"/>
                </a:solidFill>
                <a:latin typeface="Arial" pitchFamily="34" charset="0"/>
                <a:cs typeface="Arial" pitchFamily="34" charset="0"/>
              </a:defRPr>
            </a:lvl3pPr>
          </a:lstStyle>
          <a:p>
            <a:pPr lvl="0"/>
            <a:r>
              <a:rPr lang="en-US"/>
              <a:t>Click to edit Master text styles</a:t>
            </a:r>
          </a:p>
          <a:p>
            <a:pPr lvl="1"/>
            <a:r>
              <a:rPr lang="en-US"/>
              <a:t>Second level</a:t>
            </a:r>
          </a:p>
          <a:p>
            <a:pPr lvl="2"/>
            <a:r>
              <a:rPr lang="en-US"/>
              <a:t>Third level</a:t>
            </a:r>
          </a:p>
        </p:txBody>
      </p:sp>
      <p:sp>
        <p:nvSpPr>
          <p:cNvPr id="4" name="Title 1"/>
          <p:cNvSpPr>
            <a:spLocks noGrp="1"/>
          </p:cNvSpPr>
          <p:nvPr>
            <p:ph type="ctrTitle"/>
          </p:nvPr>
        </p:nvSpPr>
        <p:spPr>
          <a:xfrm>
            <a:off x="685800" y="228600"/>
            <a:ext cx="8153400" cy="533400"/>
          </a:xfrm>
          <a:prstGeom prst="rect">
            <a:avLst/>
          </a:prstGeom>
        </p:spPr>
        <p:txBody>
          <a:bodyPr>
            <a:noAutofit/>
          </a:bodyPr>
          <a:lstStyle>
            <a:lvl1pPr algn="l">
              <a:defRPr sz="3200" b="1" i="0">
                <a:solidFill>
                  <a:srgbClr val="125DAB"/>
                </a:solidFill>
                <a:latin typeface="Arial"/>
                <a:cs typeface="Arial"/>
              </a:defRPr>
            </a:lvl1pPr>
          </a:lstStyle>
          <a:p>
            <a:r>
              <a:rPr lang="en-US"/>
              <a:t>Click to edit Master title style</a:t>
            </a:r>
            <a:endParaRPr lang="en-US" dirty="0"/>
          </a:p>
        </p:txBody>
      </p:sp>
      <p:sp>
        <p:nvSpPr>
          <p:cNvPr id="5" name="Slide Number Placeholder 5"/>
          <p:cNvSpPr>
            <a:spLocks noGrp="1"/>
          </p:cNvSpPr>
          <p:nvPr>
            <p:ph type="sldNum" sz="quarter" idx="12"/>
          </p:nvPr>
        </p:nvSpPr>
        <p:spPr>
          <a:xfrm>
            <a:off x="152400" y="6375400"/>
            <a:ext cx="457200" cy="365125"/>
          </a:xfrm>
          <a:prstGeom prst="rect">
            <a:avLst/>
          </a:prstGeom>
        </p:spPr>
        <p:txBody>
          <a:bodyPr anchor="b"/>
          <a:lstStyle>
            <a:lvl1pPr algn="l">
              <a:defRPr sz="1100">
                <a:solidFill>
                  <a:srgbClr val="125DAB"/>
                </a:solidFill>
                <a:latin typeface="Arial" pitchFamily="34" charset="0"/>
                <a:cs typeface="Arial" pitchFamily="34" charset="0"/>
              </a:defRPr>
            </a:lvl1pPr>
          </a:lstStyle>
          <a:p>
            <a:fld id="{5792E9F5-DAE1-4F6B-A171-BA94FE21EF1C}" type="slidenum">
              <a:rPr lang="en-US" smtClean="0"/>
              <a:pPr/>
              <a:t>‹#›</a:t>
            </a:fld>
            <a:endParaRPr lang="en-US" dirty="0"/>
          </a:p>
        </p:txBody>
      </p:sp>
      <p:sp>
        <p:nvSpPr>
          <p:cNvPr id="6" name="Footer Placeholder 4"/>
          <p:cNvSpPr>
            <a:spLocks noGrp="1"/>
          </p:cNvSpPr>
          <p:nvPr>
            <p:ph type="ftr" sz="quarter" idx="11"/>
          </p:nvPr>
        </p:nvSpPr>
        <p:spPr>
          <a:xfrm>
            <a:off x="2971800" y="6400800"/>
            <a:ext cx="2895600" cy="342900"/>
          </a:xfrm>
          <a:prstGeom prst="rect">
            <a:avLst/>
          </a:prstGeom>
        </p:spPr>
        <p:txBody>
          <a:bodyPr anchor="b"/>
          <a:lstStyle>
            <a:lvl1pPr algn="ctr">
              <a:defRPr sz="1100">
                <a:solidFill>
                  <a:srgbClr val="125DAB"/>
                </a:solidFill>
                <a:latin typeface="Arial" pitchFamily="34" charset="0"/>
                <a:cs typeface="Arial" pitchFamily="34" charset="0"/>
              </a:defRPr>
            </a:lvl1pPr>
          </a:lstStyle>
          <a:p>
            <a:r>
              <a:rPr lang="en-US" dirty="0"/>
              <a:t>Moving Toward Financial Security</a:t>
            </a:r>
          </a:p>
        </p:txBody>
      </p:sp>
      <p:sp>
        <p:nvSpPr>
          <p:cNvPr id="7" name="Date Placeholder 3"/>
          <p:cNvSpPr>
            <a:spLocks noGrp="1"/>
          </p:cNvSpPr>
          <p:nvPr>
            <p:ph type="dt" sz="half" idx="2"/>
          </p:nvPr>
        </p:nvSpPr>
        <p:spPr>
          <a:xfrm>
            <a:off x="762000" y="6375400"/>
            <a:ext cx="1524000" cy="365125"/>
          </a:xfrm>
          <a:prstGeom prst="rect">
            <a:avLst/>
          </a:prstGeom>
        </p:spPr>
        <p:txBody>
          <a:bodyPr vert="horz" lIns="91440" tIns="45720" rIns="91440" bIns="45720" rtlCol="0" anchor="b"/>
          <a:lstStyle>
            <a:lvl1pPr algn="l">
              <a:defRPr sz="1100">
                <a:solidFill>
                  <a:srgbClr val="125DAB"/>
                </a:solidFill>
                <a:latin typeface="Arial"/>
                <a:cs typeface="Arial"/>
              </a:defRPr>
            </a:lvl1pPr>
          </a:lstStyle>
          <a:p>
            <a:fld id="{8F8FC550-01BB-4FF8-9572-FDCE4C5DE4AB}" type="datetime4">
              <a:rPr lang="en-US" smtClean="0"/>
              <a:pPr/>
              <a:t>September 21, 2022</a:t>
            </a:fld>
            <a:endParaRPr lang="en-US" dirty="0"/>
          </a:p>
        </p:txBody>
      </p:sp>
    </p:spTree>
    <p:extLst>
      <p:ext uri="{BB962C8B-B14F-4D97-AF65-F5344CB8AC3E}">
        <p14:creationId xmlns:p14="http://schemas.microsoft.com/office/powerpoint/2010/main" val="4129270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with Image">
    <p:spTree>
      <p:nvGrpSpPr>
        <p:cNvPr id="1" name=""/>
        <p:cNvGrpSpPr/>
        <p:nvPr/>
      </p:nvGrpSpPr>
      <p:grpSpPr>
        <a:xfrm>
          <a:off x="0" y="0"/>
          <a:ext cx="0" cy="0"/>
          <a:chOff x="0" y="0"/>
          <a:chExt cx="0" cy="0"/>
        </a:xfrm>
      </p:grpSpPr>
      <p:sp>
        <p:nvSpPr>
          <p:cNvPr id="28" name="Picture Placeholder 27"/>
          <p:cNvSpPr>
            <a:spLocks noGrp="1"/>
          </p:cNvSpPr>
          <p:nvPr>
            <p:ph type="pic" sz="quarter" idx="14"/>
          </p:nvPr>
        </p:nvSpPr>
        <p:spPr>
          <a:xfrm>
            <a:off x="0" y="0"/>
            <a:ext cx="9144000" cy="6858000"/>
          </a:xfrm>
          <a:prstGeom prst="rect">
            <a:avLst/>
          </a:prstGeom>
        </p:spPr>
        <p:txBody>
          <a:bodyPr vert="horz"/>
          <a:lstStyle/>
          <a:p>
            <a:r>
              <a:rPr lang="en-US" dirty="0"/>
              <a:t>Drag picture to placeholder or click icon to add</a:t>
            </a:r>
          </a:p>
        </p:txBody>
      </p:sp>
      <p:sp>
        <p:nvSpPr>
          <p:cNvPr id="29" name="Title 1"/>
          <p:cNvSpPr>
            <a:spLocks noGrp="1"/>
          </p:cNvSpPr>
          <p:nvPr>
            <p:ph type="ctrTitle"/>
          </p:nvPr>
        </p:nvSpPr>
        <p:spPr>
          <a:xfrm>
            <a:off x="304800" y="5791200"/>
            <a:ext cx="6477000" cy="533400"/>
          </a:xfrm>
          <a:prstGeom prst="rect">
            <a:avLst/>
          </a:prstGeom>
        </p:spPr>
        <p:txBody>
          <a:bodyPr>
            <a:noAutofit/>
          </a:bodyPr>
          <a:lstStyle>
            <a:lvl1pPr algn="l">
              <a:defRPr sz="3000" b="1" i="0">
                <a:solidFill>
                  <a:srgbClr val="125DAB"/>
                </a:solidFill>
                <a:latin typeface="Arial"/>
                <a:cs typeface="Arial"/>
              </a:defRPr>
            </a:lvl1pPr>
          </a:lstStyle>
          <a:p>
            <a:r>
              <a:rPr lang="en-US"/>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without Imag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685800" y="2362200"/>
            <a:ext cx="8153400" cy="533400"/>
          </a:xfrm>
          <a:prstGeom prst="rect">
            <a:avLst/>
          </a:prstGeom>
        </p:spPr>
        <p:txBody>
          <a:bodyPr>
            <a:noAutofit/>
          </a:bodyPr>
          <a:lstStyle>
            <a:lvl1pPr algn="l">
              <a:defRPr sz="3000" b="1" i="0">
                <a:solidFill>
                  <a:srgbClr val="125DAB"/>
                </a:solidFill>
                <a:latin typeface="Arial"/>
                <a:cs typeface="Arial"/>
              </a:defRPr>
            </a:lvl1pPr>
          </a:lstStyle>
          <a:p>
            <a:r>
              <a:rPr lang="en-US"/>
              <a:t>Click to edit Master title style</a:t>
            </a:r>
            <a:endParaRPr lang="en-US" dirty="0"/>
          </a:p>
        </p:txBody>
      </p:sp>
      <p:sp>
        <p:nvSpPr>
          <p:cNvPr id="7" name="Slide Number Placeholder 5"/>
          <p:cNvSpPr>
            <a:spLocks noGrp="1"/>
          </p:cNvSpPr>
          <p:nvPr>
            <p:ph type="sldNum" sz="quarter" idx="12"/>
          </p:nvPr>
        </p:nvSpPr>
        <p:spPr>
          <a:xfrm>
            <a:off x="152400" y="6375400"/>
            <a:ext cx="457200" cy="365125"/>
          </a:xfrm>
          <a:prstGeom prst="rect">
            <a:avLst/>
          </a:prstGeom>
        </p:spPr>
        <p:txBody>
          <a:bodyPr anchor="b"/>
          <a:lstStyle>
            <a:lvl1pPr algn="l">
              <a:defRPr sz="1100">
                <a:solidFill>
                  <a:srgbClr val="125DAB"/>
                </a:solidFill>
                <a:latin typeface="Arial" pitchFamily="34" charset="0"/>
                <a:cs typeface="Arial" pitchFamily="34" charset="0"/>
              </a:defRPr>
            </a:lvl1pPr>
          </a:lstStyle>
          <a:p>
            <a:fld id="{5792E9F5-DAE1-4F6B-A171-BA94FE21EF1C}" type="slidenum">
              <a:rPr lang="en-US" smtClean="0"/>
              <a:pPr/>
              <a:t>‹#›</a:t>
            </a:fld>
            <a:endParaRPr lang="en-US" dirty="0"/>
          </a:p>
        </p:txBody>
      </p:sp>
      <p:sp>
        <p:nvSpPr>
          <p:cNvPr id="8" name="Footer Placeholder 4"/>
          <p:cNvSpPr>
            <a:spLocks noGrp="1"/>
          </p:cNvSpPr>
          <p:nvPr>
            <p:ph type="ftr" sz="quarter" idx="11"/>
          </p:nvPr>
        </p:nvSpPr>
        <p:spPr>
          <a:xfrm>
            <a:off x="2971800" y="6400800"/>
            <a:ext cx="2895600" cy="342900"/>
          </a:xfrm>
          <a:prstGeom prst="rect">
            <a:avLst/>
          </a:prstGeom>
        </p:spPr>
        <p:txBody>
          <a:bodyPr anchor="b"/>
          <a:lstStyle>
            <a:lvl1pPr algn="ctr">
              <a:defRPr sz="1100">
                <a:solidFill>
                  <a:srgbClr val="125DAB"/>
                </a:solidFill>
                <a:latin typeface="Arial" pitchFamily="34" charset="0"/>
                <a:cs typeface="Arial" pitchFamily="34" charset="0"/>
              </a:defRPr>
            </a:lvl1pPr>
          </a:lstStyle>
          <a:p>
            <a:r>
              <a:rPr lang="en-US" dirty="0"/>
              <a:t>Moving Toward Financial Security</a:t>
            </a:r>
          </a:p>
        </p:txBody>
      </p:sp>
      <p:sp>
        <p:nvSpPr>
          <p:cNvPr id="9" name="Date Placeholder 3"/>
          <p:cNvSpPr>
            <a:spLocks noGrp="1"/>
          </p:cNvSpPr>
          <p:nvPr>
            <p:ph type="dt" sz="half" idx="2"/>
          </p:nvPr>
        </p:nvSpPr>
        <p:spPr>
          <a:xfrm>
            <a:off x="762000" y="6375400"/>
            <a:ext cx="1524000" cy="365125"/>
          </a:xfrm>
          <a:prstGeom prst="rect">
            <a:avLst/>
          </a:prstGeom>
        </p:spPr>
        <p:txBody>
          <a:bodyPr vert="horz" lIns="91440" tIns="45720" rIns="91440" bIns="45720" rtlCol="0" anchor="b"/>
          <a:lstStyle>
            <a:lvl1pPr algn="l">
              <a:defRPr sz="1100">
                <a:solidFill>
                  <a:srgbClr val="125DAB"/>
                </a:solidFill>
                <a:latin typeface="Arial"/>
                <a:cs typeface="Arial"/>
              </a:defRPr>
            </a:lvl1pPr>
          </a:lstStyle>
          <a:p>
            <a:fld id="{9120D84A-CCFA-4B4F-AF6A-14D7501C98D9}" type="datetime4">
              <a:rPr lang="en-US" smtClean="0"/>
              <a:pPr/>
              <a:t>September 21, 2022</a:t>
            </a:fld>
            <a:endParaRPr lang="en-US" dirty="0"/>
          </a:p>
        </p:txBody>
      </p:sp>
      <p:sp>
        <p:nvSpPr>
          <p:cNvPr id="11" name="Content Placeholder 2"/>
          <p:cNvSpPr>
            <a:spLocks noGrp="1"/>
          </p:cNvSpPr>
          <p:nvPr>
            <p:ph idx="1"/>
          </p:nvPr>
        </p:nvSpPr>
        <p:spPr>
          <a:xfrm>
            <a:off x="685800" y="3048000"/>
            <a:ext cx="8153400" cy="2286000"/>
          </a:xfrm>
          <a:prstGeom prst="rect">
            <a:avLst/>
          </a:prstGeom>
        </p:spPr>
        <p:txBody>
          <a:bodyPr/>
          <a:lstStyle>
            <a:lvl1pPr marL="233363" indent="-233363">
              <a:lnSpc>
                <a:spcPct val="100000"/>
              </a:lnSpc>
              <a:spcAft>
                <a:spcPts val="300"/>
              </a:spcAft>
              <a:buFont typeface="Arial" pitchFamily="34" charset="0"/>
              <a:buChar char="•"/>
              <a:defRPr sz="2200">
                <a:solidFill>
                  <a:srgbClr val="125DAB"/>
                </a:solidFill>
                <a:latin typeface="Arial" pitchFamily="34" charset="0"/>
                <a:cs typeface="Arial" pitchFamily="34" charset="0"/>
              </a:defRPr>
            </a:lvl1pPr>
            <a:lvl2pPr marL="690563" indent="-233363">
              <a:lnSpc>
                <a:spcPct val="100000"/>
              </a:lnSpc>
              <a:spcAft>
                <a:spcPts val="400"/>
              </a:spcAft>
              <a:buFont typeface="Arial" pitchFamily="34" charset="0"/>
              <a:buChar char="•"/>
              <a:defRPr sz="1800" baseline="0">
                <a:solidFill>
                  <a:srgbClr val="125DAB"/>
                </a:solidFill>
                <a:latin typeface="Arial" pitchFamily="34" charset="0"/>
                <a:cs typeface="Arial" pitchFamily="34" charset="0"/>
              </a:defRPr>
            </a:lvl2pPr>
            <a:lvl3pPr>
              <a:lnSpc>
                <a:spcPct val="100000"/>
              </a:lnSpc>
              <a:spcAft>
                <a:spcPts val="300"/>
              </a:spcAft>
              <a:buFont typeface="Arial" pitchFamily="34" charset="0"/>
              <a:buChar char="–"/>
              <a:defRPr sz="1600">
                <a:solidFill>
                  <a:srgbClr val="125DAB"/>
                </a:solidFill>
                <a:latin typeface="Arial" pitchFamily="34" charset="0"/>
                <a:cs typeface="Arial" pitchFamily="34" charset="0"/>
              </a:defRPr>
            </a:lvl3p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IC Closing Slide">
    <p:bg>
      <p:bgPr>
        <a:blipFill rotWithShape="1">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NY Closing Slide">
    <p:bg>
      <p:bgPr>
        <a:blipFill rotWithShape="1">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screen"/>
          <a:srcRect/>
          <a:stretch>
            <a:fillRect/>
          </a:stretch>
        </p:blipFill>
        <p:spPr bwMode="auto">
          <a:xfrm>
            <a:off x="0" y="0"/>
            <a:ext cx="9144000" cy="6303232"/>
          </a:xfrm>
          <a:prstGeom prst="rect">
            <a:avLst/>
          </a:prstGeom>
          <a:noFill/>
          <a:ln w="9525">
            <a:noFill/>
            <a:miter lim="800000"/>
            <a:headEnd/>
            <a:tailEnd/>
          </a:ln>
          <a:effectLst/>
        </p:spPr>
      </p:pic>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141460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screen"/>
          <a:srcRect/>
          <a:stretch>
            <a:fillRect/>
          </a:stretch>
        </p:blipFill>
        <p:spPr bwMode="auto">
          <a:xfrm>
            <a:off x="0" y="0"/>
            <a:ext cx="9144000" cy="6303232"/>
          </a:xfrm>
          <a:prstGeom prst="rect">
            <a:avLst/>
          </a:prstGeom>
          <a:noFill/>
          <a:ln w="9525">
            <a:noFill/>
            <a:miter lim="800000"/>
            <a:headEnd/>
            <a:tailEnd/>
          </a:ln>
          <a:effectLst/>
        </p:spPr>
      </p:pic>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5125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screen"/>
          <a:srcRect/>
          <a:stretch>
            <a:fillRect/>
          </a:stretch>
        </p:blipFill>
        <p:spPr bwMode="auto">
          <a:xfrm>
            <a:off x="0" y="0"/>
            <a:ext cx="9144000" cy="6303232"/>
          </a:xfrm>
          <a:prstGeom prst="rect">
            <a:avLst/>
          </a:prstGeom>
          <a:noFill/>
          <a:ln w="9525">
            <a:noFill/>
            <a:miter lim="800000"/>
            <a:headEnd/>
            <a:tailEnd/>
          </a:ln>
          <a:effectLst/>
        </p:spPr>
      </p:pic>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19455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screen"/>
          <a:srcRect/>
          <a:stretch>
            <a:fillRect/>
          </a:stretch>
        </p:blipFill>
        <p:spPr bwMode="auto">
          <a:xfrm>
            <a:off x="0" y="0"/>
            <a:ext cx="9144000" cy="6303232"/>
          </a:xfrm>
          <a:prstGeom prst="rect">
            <a:avLst/>
          </a:prstGeom>
          <a:noFill/>
          <a:ln w="9525">
            <a:noFill/>
            <a:miter lim="800000"/>
            <a:headEnd/>
            <a:tailEnd/>
          </a:ln>
          <a:effectLst/>
        </p:spPr>
      </p:pic>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51341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over Slide - Half Image">
    <p:spTree>
      <p:nvGrpSpPr>
        <p:cNvPr id="1" name=""/>
        <p:cNvGrpSpPr/>
        <p:nvPr/>
      </p:nvGrpSpPr>
      <p:grpSpPr>
        <a:xfrm>
          <a:off x="0" y="0"/>
          <a:ext cx="0" cy="0"/>
          <a:chOff x="0" y="0"/>
          <a:chExt cx="0" cy="0"/>
        </a:xfrm>
      </p:grpSpPr>
      <p:sp>
        <p:nvSpPr>
          <p:cNvPr id="10" name="Picture Placeholder 27"/>
          <p:cNvSpPr>
            <a:spLocks noGrp="1"/>
          </p:cNvSpPr>
          <p:nvPr>
            <p:ph type="pic" sz="quarter" idx="14"/>
          </p:nvPr>
        </p:nvSpPr>
        <p:spPr>
          <a:xfrm>
            <a:off x="0" y="0"/>
            <a:ext cx="9144000" cy="6858000"/>
          </a:xfrm>
          <a:prstGeom prst="rect">
            <a:avLst/>
          </a:prstGeom>
        </p:spPr>
        <p:txBody>
          <a:bodyPr vert="horz"/>
          <a:lstStyle>
            <a:lvl1pPr>
              <a:defRPr sz="2800"/>
            </a:lvl1pPr>
          </a:lstStyle>
          <a:p>
            <a:pPr lvl="0"/>
            <a:r>
              <a:rPr lang="en-US" noProof="0" dirty="0"/>
              <a:t>Click icon to add picture</a:t>
            </a:r>
          </a:p>
        </p:txBody>
      </p:sp>
      <p:sp>
        <p:nvSpPr>
          <p:cNvPr id="2" name="Title 1"/>
          <p:cNvSpPr>
            <a:spLocks noGrp="1"/>
          </p:cNvSpPr>
          <p:nvPr>
            <p:ph type="ctrTitle"/>
          </p:nvPr>
        </p:nvSpPr>
        <p:spPr>
          <a:xfrm>
            <a:off x="381000" y="5181600"/>
            <a:ext cx="6477000" cy="533400"/>
          </a:xfrm>
          <a:prstGeom prst="rect">
            <a:avLst/>
          </a:prstGeom>
        </p:spPr>
        <p:txBody>
          <a:bodyPr>
            <a:noAutofit/>
          </a:bodyPr>
          <a:lstStyle>
            <a:lvl1pPr algn="l">
              <a:defRPr sz="3600" b="0" i="0">
                <a:solidFill>
                  <a:srgbClr val="125DAB"/>
                </a:solidFill>
                <a:latin typeface="Arial"/>
                <a:cs typeface="Arial"/>
              </a:defRPr>
            </a:lvl1pPr>
          </a:lstStyle>
          <a:p>
            <a:r>
              <a:rPr lang="en-US"/>
              <a:t>Click to edit Master title style</a:t>
            </a:r>
            <a:endParaRPr lang="en-US" dirty="0"/>
          </a:p>
        </p:txBody>
      </p:sp>
      <p:sp>
        <p:nvSpPr>
          <p:cNvPr id="9" name="Text Placeholder 8"/>
          <p:cNvSpPr>
            <a:spLocks noGrp="1"/>
          </p:cNvSpPr>
          <p:nvPr>
            <p:ph type="body" sz="quarter" idx="15"/>
          </p:nvPr>
        </p:nvSpPr>
        <p:spPr>
          <a:xfrm>
            <a:off x="381000" y="5829300"/>
            <a:ext cx="6553200" cy="381000"/>
          </a:xfrm>
          <a:prstGeom prst="rect">
            <a:avLst/>
          </a:prstGeom>
        </p:spPr>
        <p:txBody>
          <a:bodyPr vert="horz" anchor="b"/>
          <a:lstStyle>
            <a:lvl1pPr>
              <a:buNone/>
              <a:defRPr sz="1600" baseline="0">
                <a:solidFill>
                  <a:srgbClr val="125DAB"/>
                </a:solidFill>
                <a:latin typeface="Arial"/>
                <a:cs typeface="Arial"/>
              </a:defRPr>
            </a:lvl1pPr>
          </a:lstStyle>
          <a:p>
            <a:pPr lvl="0"/>
            <a:r>
              <a:rPr lang="en-US"/>
              <a:t>Click to edit Master text styles</a:t>
            </a:r>
          </a:p>
        </p:txBody>
      </p:sp>
      <p:sp>
        <p:nvSpPr>
          <p:cNvPr id="5" name="Date Placeholder 3"/>
          <p:cNvSpPr>
            <a:spLocks noGrp="1"/>
          </p:cNvSpPr>
          <p:nvPr>
            <p:ph type="dt" sz="half" idx="16"/>
          </p:nvPr>
        </p:nvSpPr>
        <p:spPr>
          <a:xfrm>
            <a:off x="380683" y="6210300"/>
            <a:ext cx="1524000" cy="365125"/>
          </a:xfrm>
          <a:prstGeom prst="rect">
            <a:avLst/>
          </a:prstGeom>
        </p:spPr>
        <p:txBody>
          <a:bodyPr vert="horz" lIns="91440" tIns="45720" rIns="91440" bIns="45720" rtlCol="0" anchor="b"/>
          <a:lstStyle>
            <a:lvl1pPr algn="l" fontAlgn="auto">
              <a:spcBef>
                <a:spcPts val="0"/>
              </a:spcBef>
              <a:spcAft>
                <a:spcPts val="0"/>
              </a:spcAft>
              <a:defRPr sz="1100" smtClean="0">
                <a:solidFill>
                  <a:srgbClr val="125DAB"/>
                </a:solidFill>
                <a:latin typeface="Arial"/>
                <a:ea typeface="+mn-ea"/>
                <a:cs typeface="Arial"/>
              </a:defRPr>
            </a:lvl1pPr>
          </a:lstStyle>
          <a:p>
            <a:pPr>
              <a:defRPr/>
            </a:pPr>
            <a:fld id="{90456ACC-90BC-4D4D-A216-CB61362DD5BA}" type="datetime4">
              <a:rPr lang="en-US" smtClean="0"/>
              <a:t>September 21, 2022</a:t>
            </a:fld>
            <a:endParaRPr lang="en-US" dirty="0"/>
          </a:p>
        </p:txBody>
      </p:sp>
    </p:spTree>
    <p:extLst>
      <p:ext uri="{BB962C8B-B14F-4D97-AF65-F5344CB8AC3E}">
        <p14:creationId xmlns:p14="http://schemas.microsoft.com/office/powerpoint/2010/main" val="2367040184"/>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screen"/>
          <a:srcRect/>
          <a:stretch>
            <a:fillRect/>
          </a:stretch>
        </p:blipFill>
        <p:spPr bwMode="auto">
          <a:xfrm>
            <a:off x="0" y="0"/>
            <a:ext cx="9144000" cy="6303232"/>
          </a:xfrm>
          <a:prstGeom prst="rect">
            <a:avLst/>
          </a:prstGeom>
          <a:noFill/>
          <a:ln w="9525">
            <a:noFill/>
            <a:miter lim="800000"/>
            <a:headEnd/>
            <a:tailEnd/>
          </a:ln>
          <a:effectLst/>
        </p:spPr>
      </p:pic>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68284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screen"/>
          <a:srcRect/>
          <a:stretch>
            <a:fillRect/>
          </a:stretch>
        </p:blipFill>
        <p:spPr bwMode="auto">
          <a:xfrm>
            <a:off x="0" y="0"/>
            <a:ext cx="9144000" cy="6303232"/>
          </a:xfrm>
          <a:prstGeom prst="rect">
            <a:avLst/>
          </a:prstGeom>
          <a:noFill/>
          <a:ln w="9525">
            <a:noFill/>
            <a:miter lim="800000"/>
            <a:headEnd/>
            <a:tailEnd/>
          </a:ln>
          <a:effectLst/>
        </p:spPr>
      </p:pic>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0965986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screen"/>
          <a:srcRect/>
          <a:stretch>
            <a:fillRect/>
          </a:stretch>
        </p:blipFill>
        <p:spPr bwMode="auto">
          <a:xfrm>
            <a:off x="0" y="0"/>
            <a:ext cx="9144000" cy="6303232"/>
          </a:xfrm>
          <a:prstGeom prst="rect">
            <a:avLst/>
          </a:prstGeom>
          <a:noFill/>
          <a:ln w="9525">
            <a:noFill/>
            <a:miter lim="800000"/>
            <a:headEnd/>
            <a:tailEnd/>
          </a:ln>
          <a:effectLst/>
        </p:spPr>
      </p:pic>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300401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screen"/>
          <a:srcRect/>
          <a:stretch>
            <a:fillRect/>
          </a:stretch>
        </p:blipFill>
        <p:spPr bwMode="auto">
          <a:xfrm>
            <a:off x="0" y="0"/>
            <a:ext cx="9144000" cy="6303232"/>
          </a:xfrm>
          <a:prstGeom prst="rect">
            <a:avLst/>
          </a:prstGeom>
          <a:noFill/>
          <a:ln w="9525">
            <a:noFill/>
            <a:miter lim="800000"/>
            <a:headEnd/>
            <a:tailEnd/>
          </a:ln>
          <a:effectLst/>
        </p:spPr>
      </p:pic>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930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screen"/>
          <a:srcRect/>
          <a:stretch>
            <a:fillRect/>
          </a:stretch>
        </p:blipFill>
        <p:spPr bwMode="auto">
          <a:xfrm>
            <a:off x="0" y="0"/>
            <a:ext cx="9144000" cy="6303232"/>
          </a:xfrm>
          <a:prstGeom prst="rect">
            <a:avLst/>
          </a:prstGeom>
          <a:noFill/>
          <a:ln w="9525">
            <a:noFill/>
            <a:miter lim="800000"/>
            <a:headEnd/>
            <a:tailEnd/>
          </a:ln>
          <a:effectLst/>
        </p:spPr>
      </p:pic>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586247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screen"/>
          <a:srcRect/>
          <a:stretch>
            <a:fillRect/>
          </a:stretch>
        </p:blipFill>
        <p:spPr bwMode="auto">
          <a:xfrm>
            <a:off x="0" y="0"/>
            <a:ext cx="9144000" cy="6303232"/>
          </a:xfrm>
          <a:prstGeom prst="rect">
            <a:avLst/>
          </a:prstGeom>
          <a:noFill/>
          <a:ln w="9525">
            <a:noFill/>
            <a:miter lim="800000"/>
            <a:headEnd/>
            <a:tailEnd/>
          </a:ln>
          <a:effectLst/>
        </p:spPr>
      </p:pic>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024006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screen"/>
          <a:srcRect/>
          <a:stretch>
            <a:fillRect/>
          </a:stretch>
        </p:blipFill>
        <p:spPr bwMode="auto">
          <a:xfrm>
            <a:off x="0" y="0"/>
            <a:ext cx="9144000" cy="6303232"/>
          </a:xfrm>
          <a:prstGeom prst="rect">
            <a:avLst/>
          </a:prstGeom>
          <a:noFill/>
          <a:ln w="9525">
            <a:noFill/>
            <a:miter lim="800000"/>
            <a:headEnd/>
            <a:tailEnd/>
          </a:ln>
          <a:effectLst/>
        </p:spPr>
      </p:pic>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363708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screen"/>
          <a:srcRect/>
          <a:stretch>
            <a:fillRect/>
          </a:stretch>
        </p:blipFill>
        <p:spPr bwMode="auto">
          <a:xfrm>
            <a:off x="0" y="0"/>
            <a:ext cx="9144000" cy="6303232"/>
          </a:xfrm>
          <a:prstGeom prst="rect">
            <a:avLst/>
          </a:prstGeom>
          <a:noFill/>
          <a:ln w="9525">
            <a:noFill/>
            <a:miter lim="800000"/>
            <a:headEnd/>
            <a:tailEnd/>
          </a:ln>
          <a:effectLst/>
        </p:spPr>
      </p:pic>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375580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screen"/>
          <a:srcRect/>
          <a:stretch>
            <a:fillRect/>
          </a:stretch>
        </p:blipFill>
        <p:spPr bwMode="auto">
          <a:xfrm>
            <a:off x="0" y="0"/>
            <a:ext cx="9144000" cy="6303232"/>
          </a:xfrm>
          <a:prstGeom prst="rect">
            <a:avLst/>
          </a:prstGeom>
          <a:noFill/>
          <a:ln w="9525">
            <a:noFill/>
            <a:miter lim="800000"/>
            <a:headEnd/>
            <a:tailEnd/>
          </a:ln>
          <a:effectLst/>
        </p:spPr>
      </p:pic>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48821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Title Slide 9">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227013" y="227013"/>
            <a:ext cx="6402387" cy="457200"/>
          </a:xfrm>
          <a:prstGeom prst="rect">
            <a:avLst/>
          </a:prstGeom>
        </p:spPr>
        <p:txBody>
          <a:bodyPr/>
          <a:lstStyle>
            <a:lvl1pPr>
              <a:defRPr/>
            </a:lvl1pPr>
          </a:lstStyle>
          <a:p>
            <a:r>
              <a:rPr lang="en-US" dirty="0"/>
              <a:t>Title</a:t>
            </a:r>
          </a:p>
        </p:txBody>
      </p:sp>
      <p:sp>
        <p:nvSpPr>
          <p:cNvPr id="4099" name="Rectangle 3"/>
          <p:cNvSpPr>
            <a:spLocks noGrp="1" noChangeArrowheads="1"/>
          </p:cNvSpPr>
          <p:nvPr>
            <p:ph type="subTitle" idx="1" hasCustomPrompt="1"/>
          </p:nvPr>
        </p:nvSpPr>
        <p:spPr>
          <a:xfrm>
            <a:off x="228600" y="914400"/>
            <a:ext cx="6400800" cy="457200"/>
          </a:xfrm>
          <a:prstGeom prst="rect">
            <a:avLst/>
          </a:prstGeom>
        </p:spPr>
        <p:txBody>
          <a:bodyPr/>
          <a:lstStyle>
            <a:lvl1pPr marL="0" indent="0">
              <a:buFontTx/>
              <a:buNone/>
              <a:defRPr sz="1400"/>
            </a:lvl1pPr>
          </a:lstStyle>
          <a:p>
            <a:r>
              <a:rPr lang="en-US" dirty="0"/>
              <a:t>Date</a:t>
            </a:r>
          </a:p>
        </p:txBody>
      </p:sp>
      <p:pic>
        <p:nvPicPr>
          <p:cNvPr id="8" name="Picture 7" descr="TS_bmk_sm_cmyk.eps"/>
          <p:cNvPicPr>
            <a:picLocks noChangeAspect="1"/>
          </p:cNvPicPr>
          <p:nvPr userDrawn="1"/>
        </p:nvPicPr>
        <p:blipFill>
          <a:blip r:embed="rId2" cstate="screen"/>
          <a:stretch>
            <a:fillRect/>
          </a:stretch>
        </p:blipFill>
        <p:spPr>
          <a:xfrm>
            <a:off x="7772400" y="228945"/>
            <a:ext cx="1066800" cy="690753"/>
          </a:xfrm>
          <a:prstGeom prst="rect">
            <a:avLst/>
          </a:prstGeom>
        </p:spPr>
      </p:pic>
      <p:sp>
        <p:nvSpPr>
          <p:cNvPr id="9" name="Text Placeholder 8"/>
          <p:cNvSpPr>
            <a:spLocks noGrp="1"/>
          </p:cNvSpPr>
          <p:nvPr>
            <p:ph type="body" sz="quarter" idx="10"/>
          </p:nvPr>
        </p:nvSpPr>
        <p:spPr>
          <a:xfrm>
            <a:off x="228600" y="1676400"/>
            <a:ext cx="6400800" cy="1524000"/>
          </a:xfrm>
          <a:prstGeom prst="rect">
            <a:avLst/>
          </a:prstGeom>
        </p:spPr>
        <p:txBody>
          <a:bodyPr/>
          <a:lstStyle>
            <a:lvl1pPr>
              <a:defRPr sz="1800"/>
            </a:lvl1pPr>
            <a:lvl2pPr>
              <a:buFont typeface="Arial"/>
              <a:buChar char="•"/>
              <a:defRPr/>
            </a:lvl2pPr>
          </a:lstStyle>
          <a:p>
            <a:pPr lvl="0"/>
            <a:r>
              <a:rPr lang="en-US"/>
              <a:t>Click to edit Master text styles</a:t>
            </a:r>
          </a:p>
          <a:p>
            <a:pPr lvl="1"/>
            <a:r>
              <a:rPr lang="en-US"/>
              <a:t>Second level</a:t>
            </a:r>
          </a:p>
          <a:p>
            <a:pPr lvl="2"/>
            <a:r>
              <a:rPr lang="en-US"/>
              <a:t>Third level</a:t>
            </a:r>
          </a:p>
        </p:txBody>
      </p:sp>
      <p:pic>
        <p:nvPicPr>
          <p:cNvPr id="7" name="Picture 6" descr="Woman-Focused.jpg"/>
          <p:cNvPicPr>
            <a:picLocks noChangeAspect="1"/>
          </p:cNvPicPr>
          <p:nvPr userDrawn="1"/>
        </p:nvPicPr>
        <p:blipFill>
          <a:blip r:embed="rId3" cstate="screen"/>
          <a:stretch>
            <a:fillRect/>
          </a:stretch>
        </p:blipFill>
        <p:spPr>
          <a:xfrm>
            <a:off x="0" y="4114800"/>
            <a:ext cx="9144000" cy="2743200"/>
          </a:xfrm>
          <a:prstGeom prst="rect">
            <a:avLst/>
          </a:prstGeom>
        </p:spPr>
      </p:pic>
    </p:spTree>
    <p:extLst>
      <p:ext uri="{BB962C8B-B14F-4D97-AF65-F5344CB8AC3E}">
        <p14:creationId xmlns:p14="http://schemas.microsoft.com/office/powerpoint/2010/main" val="1913453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153400" cy="4191000"/>
          </a:xfrm>
          <a:prstGeom prst="rect">
            <a:avLst/>
          </a:prstGeom>
        </p:spPr>
        <p:txBody>
          <a:bodyPr/>
          <a:lstStyle>
            <a:lvl1pPr marL="233363" indent="-233363">
              <a:lnSpc>
                <a:spcPct val="100000"/>
              </a:lnSpc>
              <a:spcAft>
                <a:spcPts val="300"/>
              </a:spcAft>
              <a:buFont typeface="Arial" pitchFamily="34" charset="0"/>
              <a:buChar char="•"/>
              <a:defRPr sz="22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8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600">
                <a:solidFill>
                  <a:srgbClr val="000000"/>
                </a:solidFill>
                <a:latin typeface="Arial" pitchFamily="34" charset="0"/>
                <a:cs typeface="Arial" pitchFamily="34" charset="0"/>
              </a:defRPr>
            </a:lvl3pPr>
          </a:lstStyle>
          <a:p>
            <a:pPr lvl="0"/>
            <a:r>
              <a:rPr lang="en-US"/>
              <a:t>Click to edit Master text styles</a:t>
            </a:r>
          </a:p>
          <a:p>
            <a:pPr lvl="1"/>
            <a:r>
              <a:rPr lang="en-US"/>
              <a:t>Second level</a:t>
            </a:r>
          </a:p>
          <a:p>
            <a:pPr lvl="2"/>
            <a:r>
              <a:rPr lang="en-US"/>
              <a:t>Third level</a:t>
            </a:r>
          </a:p>
        </p:txBody>
      </p:sp>
      <p:sp>
        <p:nvSpPr>
          <p:cNvPr id="12" name="Title 1"/>
          <p:cNvSpPr>
            <a:spLocks noGrp="1"/>
          </p:cNvSpPr>
          <p:nvPr>
            <p:ph type="ctrTitle"/>
          </p:nvPr>
        </p:nvSpPr>
        <p:spPr>
          <a:xfrm>
            <a:off x="457200" y="457200"/>
            <a:ext cx="8153400" cy="533400"/>
          </a:xfrm>
          <a:prstGeom prst="rect">
            <a:avLst/>
          </a:prstGeom>
        </p:spPr>
        <p:txBody>
          <a:bodyPr>
            <a:noAutofit/>
          </a:bodyPr>
          <a:lstStyle>
            <a:lvl1pPr algn="l">
              <a:defRPr sz="3600" b="0" i="0">
                <a:solidFill>
                  <a:srgbClr val="125DAB"/>
                </a:solidFill>
                <a:latin typeface="Arial"/>
                <a:cs typeface="Arial"/>
              </a:defRPr>
            </a:lvl1pPr>
          </a:lstStyle>
          <a:p>
            <a:r>
              <a:rPr lang="en-US"/>
              <a:t>Click to edit Master title style</a:t>
            </a:r>
            <a:endParaRPr lang="en-US" dirty="0"/>
          </a:p>
        </p:txBody>
      </p:sp>
      <p:sp>
        <p:nvSpPr>
          <p:cNvPr id="4" name="Slide Number Placeholder 5"/>
          <p:cNvSpPr>
            <a:spLocks noGrp="1"/>
          </p:cNvSpPr>
          <p:nvPr>
            <p:ph type="sldNum" sz="quarter" idx="10"/>
          </p:nvPr>
        </p:nvSpPr>
        <p:spPr>
          <a:xfrm>
            <a:off x="152400" y="6375400"/>
            <a:ext cx="457200" cy="365125"/>
          </a:xfrm>
          <a:prstGeom prst="rect">
            <a:avLst/>
          </a:prstGeom>
        </p:spPr>
        <p:txBody>
          <a:bodyPr anchor="b"/>
          <a:lstStyle>
            <a:lvl1pPr algn="l" fontAlgn="auto">
              <a:spcBef>
                <a:spcPts val="0"/>
              </a:spcBef>
              <a:spcAft>
                <a:spcPts val="0"/>
              </a:spcAft>
              <a:defRPr sz="1100" smtClean="0">
                <a:solidFill>
                  <a:srgbClr val="125DAB"/>
                </a:solidFill>
                <a:latin typeface="Arial" pitchFamily="34" charset="0"/>
                <a:ea typeface="+mn-ea"/>
                <a:cs typeface="Arial" pitchFamily="34" charset="0"/>
              </a:defRPr>
            </a:lvl1pPr>
          </a:lstStyle>
          <a:p>
            <a:pPr>
              <a:defRPr/>
            </a:pPr>
            <a:fld id="{FAB721C6-B02D-8045-8C83-F3873172C969}" type="slidenum">
              <a:rPr lang="en-US"/>
              <a:pPr>
                <a:defRPr/>
              </a:pPr>
              <a:t>‹#›</a:t>
            </a:fld>
            <a:endParaRPr lang="en-US" dirty="0"/>
          </a:p>
        </p:txBody>
      </p:sp>
      <p:sp>
        <p:nvSpPr>
          <p:cNvPr id="5" name="Footer Placeholder 4"/>
          <p:cNvSpPr>
            <a:spLocks noGrp="1"/>
          </p:cNvSpPr>
          <p:nvPr>
            <p:ph type="ftr" sz="quarter" idx="11"/>
          </p:nvPr>
        </p:nvSpPr>
        <p:spPr>
          <a:xfrm>
            <a:off x="2286000" y="6372302"/>
            <a:ext cx="2895600" cy="342900"/>
          </a:xfrm>
          <a:prstGeom prst="rect">
            <a:avLst/>
          </a:prstGeom>
        </p:spPr>
        <p:txBody>
          <a:bodyPr anchor="b"/>
          <a:lstStyle>
            <a:lvl1pPr algn="ctr" fontAlgn="auto">
              <a:spcBef>
                <a:spcPts val="0"/>
              </a:spcBef>
              <a:spcAft>
                <a:spcPts val="0"/>
              </a:spcAft>
              <a:defRPr sz="1100" dirty="0">
                <a:solidFill>
                  <a:srgbClr val="125DAB"/>
                </a:solidFill>
                <a:latin typeface="Arial" pitchFamily="34" charset="0"/>
                <a:ea typeface="+mn-ea"/>
                <a:cs typeface="Arial" pitchFamily="34" charset="0"/>
              </a:defRPr>
            </a:lvl1pPr>
          </a:lstStyle>
          <a:p>
            <a:pPr>
              <a:defRPr/>
            </a:pPr>
            <a:r>
              <a:rPr lang="en-US" dirty="0"/>
              <a:t>Company Confidential </a:t>
            </a:r>
          </a:p>
        </p:txBody>
      </p:sp>
      <p:sp>
        <p:nvSpPr>
          <p:cNvPr id="6" name="Date Placeholder 3"/>
          <p:cNvSpPr>
            <a:spLocks noGrp="1"/>
          </p:cNvSpPr>
          <p:nvPr>
            <p:ph type="dt" sz="half" idx="12"/>
          </p:nvPr>
        </p:nvSpPr>
        <p:spPr>
          <a:xfrm>
            <a:off x="762000" y="6375400"/>
            <a:ext cx="1524000" cy="365125"/>
          </a:xfrm>
          <a:prstGeom prst="rect">
            <a:avLst/>
          </a:prstGeom>
        </p:spPr>
        <p:txBody>
          <a:bodyPr vert="horz" lIns="91440" tIns="45720" rIns="91440" bIns="45720" rtlCol="0" anchor="b"/>
          <a:lstStyle>
            <a:lvl1pPr algn="l" fontAlgn="auto">
              <a:spcBef>
                <a:spcPts val="0"/>
              </a:spcBef>
              <a:spcAft>
                <a:spcPts val="0"/>
              </a:spcAft>
              <a:defRPr sz="1100" smtClean="0">
                <a:solidFill>
                  <a:srgbClr val="125DAB"/>
                </a:solidFill>
                <a:latin typeface="Arial"/>
                <a:ea typeface="+mn-ea"/>
                <a:cs typeface="Arial"/>
              </a:defRPr>
            </a:lvl1pPr>
          </a:lstStyle>
          <a:p>
            <a:pPr>
              <a:defRPr/>
            </a:pPr>
            <a:fld id="{EA680433-7685-4D24-A18C-2724BA06A2BE}" type="datetime4">
              <a:rPr lang="en-US" smtClean="0"/>
              <a:t>September 21, 2022</a:t>
            </a:fld>
            <a:endParaRPr lang="en-US" dirty="0"/>
          </a:p>
        </p:txBody>
      </p:sp>
    </p:spTree>
    <p:extLst>
      <p:ext uri="{BB962C8B-B14F-4D97-AF65-F5344CB8AC3E}">
        <p14:creationId xmlns:p14="http://schemas.microsoft.com/office/powerpoint/2010/main" val="1344091911"/>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ctrTitle"/>
          </p:nvPr>
        </p:nvSpPr>
        <p:spPr>
          <a:xfrm>
            <a:off x="457200" y="457200"/>
            <a:ext cx="8153400" cy="533400"/>
          </a:xfrm>
          <a:prstGeom prst="rect">
            <a:avLst/>
          </a:prstGeom>
        </p:spPr>
        <p:txBody>
          <a:bodyPr>
            <a:noAutofit/>
          </a:bodyPr>
          <a:lstStyle>
            <a:lvl1pPr algn="l">
              <a:defRPr sz="3600" b="0" i="0">
                <a:solidFill>
                  <a:srgbClr val="125DAB"/>
                </a:solidFill>
                <a:latin typeface="Arial"/>
                <a:cs typeface="Arial"/>
              </a:defRPr>
            </a:lvl1pPr>
          </a:lstStyle>
          <a:p>
            <a:r>
              <a:rPr lang="en-US"/>
              <a:t>Click to edit Master title style</a:t>
            </a:r>
            <a:endParaRPr lang="en-US" dirty="0"/>
          </a:p>
        </p:txBody>
      </p:sp>
      <p:sp>
        <p:nvSpPr>
          <p:cNvPr id="4" name="Slide Number Placeholder 5"/>
          <p:cNvSpPr>
            <a:spLocks noGrp="1"/>
          </p:cNvSpPr>
          <p:nvPr>
            <p:ph type="sldNum" sz="quarter" idx="10"/>
          </p:nvPr>
        </p:nvSpPr>
        <p:spPr>
          <a:xfrm>
            <a:off x="152400" y="6375400"/>
            <a:ext cx="457200" cy="365125"/>
          </a:xfrm>
          <a:prstGeom prst="rect">
            <a:avLst/>
          </a:prstGeom>
        </p:spPr>
        <p:txBody>
          <a:bodyPr anchor="b"/>
          <a:lstStyle>
            <a:lvl1pPr algn="l" fontAlgn="auto">
              <a:spcBef>
                <a:spcPts val="0"/>
              </a:spcBef>
              <a:spcAft>
                <a:spcPts val="0"/>
              </a:spcAft>
              <a:defRPr sz="1100" smtClean="0">
                <a:solidFill>
                  <a:srgbClr val="125DAB"/>
                </a:solidFill>
                <a:latin typeface="Arial" pitchFamily="34" charset="0"/>
                <a:ea typeface="+mn-ea"/>
                <a:cs typeface="Arial" pitchFamily="34" charset="0"/>
              </a:defRPr>
            </a:lvl1pPr>
          </a:lstStyle>
          <a:p>
            <a:pPr>
              <a:defRPr/>
            </a:pPr>
            <a:fld id="{FAB721C6-B02D-8045-8C83-F3873172C969}" type="slidenum">
              <a:rPr lang="en-US"/>
              <a:pPr>
                <a:defRPr/>
              </a:pPr>
              <a:t>‹#›</a:t>
            </a:fld>
            <a:endParaRPr lang="en-US" dirty="0"/>
          </a:p>
        </p:txBody>
      </p:sp>
      <p:sp>
        <p:nvSpPr>
          <p:cNvPr id="5" name="Footer Placeholder 4"/>
          <p:cNvSpPr>
            <a:spLocks noGrp="1"/>
          </p:cNvSpPr>
          <p:nvPr>
            <p:ph type="ftr" sz="quarter" idx="11"/>
          </p:nvPr>
        </p:nvSpPr>
        <p:spPr>
          <a:xfrm>
            <a:off x="2286000" y="6372302"/>
            <a:ext cx="2895600" cy="342900"/>
          </a:xfrm>
          <a:prstGeom prst="rect">
            <a:avLst/>
          </a:prstGeom>
        </p:spPr>
        <p:txBody>
          <a:bodyPr anchor="b"/>
          <a:lstStyle>
            <a:lvl1pPr algn="ctr" fontAlgn="auto">
              <a:spcBef>
                <a:spcPts val="0"/>
              </a:spcBef>
              <a:spcAft>
                <a:spcPts val="0"/>
              </a:spcAft>
              <a:defRPr sz="1100" dirty="0">
                <a:solidFill>
                  <a:srgbClr val="125DAB"/>
                </a:solidFill>
                <a:latin typeface="Arial" pitchFamily="34" charset="0"/>
                <a:ea typeface="+mn-ea"/>
                <a:cs typeface="Arial" pitchFamily="34" charset="0"/>
              </a:defRPr>
            </a:lvl1pPr>
          </a:lstStyle>
          <a:p>
            <a:pPr>
              <a:defRPr/>
            </a:pPr>
            <a:r>
              <a:rPr lang="en-US" dirty="0"/>
              <a:t>Company Confidential </a:t>
            </a:r>
          </a:p>
        </p:txBody>
      </p:sp>
      <p:sp>
        <p:nvSpPr>
          <p:cNvPr id="6" name="Date Placeholder 3"/>
          <p:cNvSpPr>
            <a:spLocks noGrp="1"/>
          </p:cNvSpPr>
          <p:nvPr>
            <p:ph type="dt" sz="half" idx="12"/>
          </p:nvPr>
        </p:nvSpPr>
        <p:spPr>
          <a:xfrm>
            <a:off x="762000" y="6375400"/>
            <a:ext cx="1524000" cy="365125"/>
          </a:xfrm>
          <a:prstGeom prst="rect">
            <a:avLst/>
          </a:prstGeom>
        </p:spPr>
        <p:txBody>
          <a:bodyPr vert="horz" lIns="91440" tIns="45720" rIns="91440" bIns="45720" rtlCol="0" anchor="b"/>
          <a:lstStyle>
            <a:lvl1pPr algn="l" fontAlgn="auto">
              <a:spcBef>
                <a:spcPts val="0"/>
              </a:spcBef>
              <a:spcAft>
                <a:spcPts val="0"/>
              </a:spcAft>
              <a:defRPr sz="1100" smtClean="0">
                <a:solidFill>
                  <a:srgbClr val="125DAB"/>
                </a:solidFill>
                <a:latin typeface="Arial"/>
                <a:ea typeface="+mn-ea"/>
                <a:cs typeface="Arial"/>
              </a:defRPr>
            </a:lvl1pPr>
          </a:lstStyle>
          <a:p>
            <a:pPr>
              <a:defRPr/>
            </a:pPr>
            <a:fld id="{EA680433-7685-4D24-A18C-2724BA06A2BE}" type="datetime4">
              <a:rPr lang="en-US" smtClean="0"/>
              <a:t>September 21, 2022</a:t>
            </a:fld>
            <a:endParaRPr lang="en-US" dirty="0"/>
          </a:p>
        </p:txBody>
      </p:sp>
    </p:spTree>
    <p:extLst>
      <p:ext uri="{BB962C8B-B14F-4D97-AF65-F5344CB8AC3E}">
        <p14:creationId xmlns:p14="http://schemas.microsoft.com/office/powerpoint/2010/main" val="215276676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 side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Picture Placeholder 27"/>
          <p:cNvSpPr>
            <a:spLocks noGrp="1"/>
          </p:cNvSpPr>
          <p:nvPr>
            <p:ph type="pic" sz="quarter" idx="14"/>
          </p:nvPr>
        </p:nvSpPr>
        <p:spPr>
          <a:xfrm>
            <a:off x="0" y="0"/>
            <a:ext cx="9144000" cy="6858000"/>
          </a:xfrm>
          <a:prstGeom prst="rect">
            <a:avLst/>
          </a:prstGeom>
        </p:spPr>
        <p:txBody>
          <a:bodyPr vert="horz"/>
          <a:lstStyle>
            <a:lvl1pPr>
              <a:defRPr sz="2800"/>
            </a:lvl1pPr>
          </a:lstStyle>
          <a:p>
            <a:pPr lvl="0"/>
            <a:r>
              <a:rPr lang="en-US" noProof="0" dirty="0"/>
              <a:t>Click icon to add picture</a:t>
            </a:r>
          </a:p>
        </p:txBody>
      </p:sp>
      <p:sp>
        <p:nvSpPr>
          <p:cNvPr id="8" name="Content Placeholder 2"/>
          <p:cNvSpPr>
            <a:spLocks noGrp="1"/>
          </p:cNvSpPr>
          <p:nvPr>
            <p:ph idx="1"/>
          </p:nvPr>
        </p:nvSpPr>
        <p:spPr>
          <a:xfrm>
            <a:off x="457200" y="1295400"/>
            <a:ext cx="3733800" cy="4876800"/>
          </a:xfrm>
          <a:prstGeom prst="rect">
            <a:avLst/>
          </a:prstGeom>
        </p:spPr>
        <p:txBody>
          <a:bodyPr/>
          <a:lstStyle>
            <a:lvl1pPr marL="233363" indent="-233363">
              <a:lnSpc>
                <a:spcPct val="100000"/>
              </a:lnSpc>
              <a:spcAft>
                <a:spcPts val="300"/>
              </a:spcAft>
              <a:buFont typeface="Arial" pitchFamily="34" charset="0"/>
              <a:buChar char="•"/>
              <a:defRPr sz="22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8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600">
                <a:solidFill>
                  <a:srgbClr val="000000"/>
                </a:solidFill>
                <a:latin typeface="Arial" pitchFamily="34" charset="0"/>
                <a:cs typeface="Arial" pitchFamily="34" charset="0"/>
              </a:defRPr>
            </a:lvl3pPr>
          </a:lstStyle>
          <a:p>
            <a:pPr lvl="0"/>
            <a:r>
              <a:rPr lang="en-US"/>
              <a:t>Click to edit Master text styles</a:t>
            </a:r>
          </a:p>
          <a:p>
            <a:pPr lvl="1"/>
            <a:r>
              <a:rPr lang="en-US"/>
              <a:t>Second level</a:t>
            </a:r>
          </a:p>
          <a:p>
            <a:pPr lvl="2"/>
            <a:r>
              <a:rPr lang="en-US"/>
              <a:t>Third level</a:t>
            </a:r>
          </a:p>
        </p:txBody>
      </p:sp>
      <p:sp>
        <p:nvSpPr>
          <p:cNvPr id="9" name="Title 1"/>
          <p:cNvSpPr>
            <a:spLocks noGrp="1"/>
          </p:cNvSpPr>
          <p:nvPr>
            <p:ph type="ctrTitle"/>
          </p:nvPr>
        </p:nvSpPr>
        <p:spPr>
          <a:xfrm>
            <a:off x="457200" y="457200"/>
            <a:ext cx="3733800" cy="533400"/>
          </a:xfrm>
          <a:prstGeom prst="rect">
            <a:avLst/>
          </a:prstGeom>
        </p:spPr>
        <p:txBody>
          <a:bodyPr>
            <a:noAutofit/>
          </a:bodyPr>
          <a:lstStyle>
            <a:lvl1pPr algn="l">
              <a:defRPr sz="3600" b="0" i="0" baseline="0">
                <a:solidFill>
                  <a:srgbClr val="125DAB"/>
                </a:solidFill>
                <a:latin typeface="Arial"/>
                <a:cs typeface="Arial"/>
              </a:defRPr>
            </a:lvl1pPr>
          </a:lstStyle>
          <a:p>
            <a:r>
              <a:rPr lang="en-US"/>
              <a:t>Click to edit Master title style</a:t>
            </a:r>
            <a:endParaRPr lang="en-US" dirty="0"/>
          </a:p>
        </p:txBody>
      </p:sp>
      <p:sp>
        <p:nvSpPr>
          <p:cNvPr id="5" name="Slide Number Placeholder 5"/>
          <p:cNvSpPr>
            <a:spLocks noGrp="1"/>
          </p:cNvSpPr>
          <p:nvPr>
            <p:ph type="sldNum" sz="quarter" idx="15"/>
          </p:nvPr>
        </p:nvSpPr>
        <p:spPr>
          <a:xfrm>
            <a:off x="152400" y="6375400"/>
            <a:ext cx="457200" cy="365125"/>
          </a:xfrm>
          <a:prstGeom prst="rect">
            <a:avLst/>
          </a:prstGeom>
        </p:spPr>
        <p:txBody>
          <a:bodyPr anchor="b"/>
          <a:lstStyle>
            <a:lvl1pPr algn="l" fontAlgn="auto">
              <a:spcBef>
                <a:spcPts val="0"/>
              </a:spcBef>
              <a:spcAft>
                <a:spcPts val="0"/>
              </a:spcAft>
              <a:defRPr sz="1100" smtClean="0">
                <a:solidFill>
                  <a:srgbClr val="125DAB"/>
                </a:solidFill>
                <a:latin typeface="Arial" pitchFamily="34" charset="0"/>
                <a:ea typeface="+mn-ea"/>
                <a:cs typeface="Arial" pitchFamily="34" charset="0"/>
              </a:defRPr>
            </a:lvl1pPr>
          </a:lstStyle>
          <a:p>
            <a:pPr>
              <a:defRPr/>
            </a:pPr>
            <a:fld id="{FA1FE219-1DED-1748-980C-283AAD9EF276}" type="slidenum">
              <a:rPr lang="en-US"/>
              <a:pPr>
                <a:defRPr/>
              </a:pPr>
              <a:t>‹#›</a:t>
            </a:fld>
            <a:endParaRPr lang="en-US" dirty="0"/>
          </a:p>
        </p:txBody>
      </p:sp>
      <p:sp>
        <p:nvSpPr>
          <p:cNvPr id="6" name="Footer Placeholder 4"/>
          <p:cNvSpPr>
            <a:spLocks noGrp="1"/>
          </p:cNvSpPr>
          <p:nvPr>
            <p:ph type="ftr" sz="quarter" idx="16"/>
          </p:nvPr>
        </p:nvSpPr>
        <p:spPr>
          <a:xfrm>
            <a:off x="2286000" y="6373368"/>
            <a:ext cx="2895600" cy="342900"/>
          </a:xfrm>
          <a:prstGeom prst="rect">
            <a:avLst/>
          </a:prstGeom>
        </p:spPr>
        <p:txBody>
          <a:bodyPr anchor="b"/>
          <a:lstStyle>
            <a:lvl1pPr algn="ctr" fontAlgn="auto">
              <a:spcBef>
                <a:spcPts val="0"/>
              </a:spcBef>
              <a:spcAft>
                <a:spcPts val="0"/>
              </a:spcAft>
              <a:defRPr sz="1100" dirty="0">
                <a:solidFill>
                  <a:srgbClr val="125DAB"/>
                </a:solidFill>
                <a:latin typeface="Arial" pitchFamily="34" charset="0"/>
                <a:ea typeface="+mn-ea"/>
                <a:cs typeface="Arial" pitchFamily="34" charset="0"/>
              </a:defRPr>
            </a:lvl1pPr>
          </a:lstStyle>
          <a:p>
            <a:pPr>
              <a:defRPr/>
            </a:pPr>
            <a:r>
              <a:rPr lang="en-US" dirty="0"/>
              <a:t>Company Confidential </a:t>
            </a:r>
          </a:p>
        </p:txBody>
      </p:sp>
      <p:sp>
        <p:nvSpPr>
          <p:cNvPr id="7" name="Date Placeholder 3"/>
          <p:cNvSpPr>
            <a:spLocks noGrp="1"/>
          </p:cNvSpPr>
          <p:nvPr>
            <p:ph type="dt" sz="half" idx="17"/>
          </p:nvPr>
        </p:nvSpPr>
        <p:spPr>
          <a:xfrm>
            <a:off x="762000" y="6375400"/>
            <a:ext cx="1524000" cy="365125"/>
          </a:xfrm>
          <a:prstGeom prst="rect">
            <a:avLst/>
          </a:prstGeom>
        </p:spPr>
        <p:txBody>
          <a:bodyPr vert="horz" lIns="91440" tIns="45720" rIns="91440" bIns="45720" rtlCol="0" anchor="b"/>
          <a:lstStyle>
            <a:lvl1pPr algn="l" fontAlgn="auto">
              <a:spcBef>
                <a:spcPts val="0"/>
              </a:spcBef>
              <a:spcAft>
                <a:spcPts val="0"/>
              </a:spcAft>
              <a:defRPr sz="1100" smtClean="0">
                <a:solidFill>
                  <a:srgbClr val="125DAB"/>
                </a:solidFill>
                <a:latin typeface="Arial"/>
                <a:ea typeface="+mn-ea"/>
                <a:cs typeface="Arial"/>
              </a:defRPr>
            </a:lvl1pPr>
          </a:lstStyle>
          <a:p>
            <a:pPr>
              <a:defRPr/>
            </a:pPr>
            <a:fld id="{C5C1C72C-024C-44F0-83D2-D64EB71B7410}" type="datetime4">
              <a:rPr lang="en-US" smtClean="0"/>
              <a:t>September 21, 2022</a:t>
            </a:fld>
            <a:endParaRPr lang="en-US" dirty="0"/>
          </a:p>
        </p:txBody>
      </p:sp>
    </p:spTree>
    <p:extLst>
      <p:ext uri="{BB962C8B-B14F-4D97-AF65-F5344CB8AC3E}">
        <p14:creationId xmlns:p14="http://schemas.microsoft.com/office/powerpoint/2010/main" val="18371670"/>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vdr - Full image">
    <p:spTree>
      <p:nvGrpSpPr>
        <p:cNvPr id="1" name=""/>
        <p:cNvGrpSpPr/>
        <p:nvPr/>
      </p:nvGrpSpPr>
      <p:grpSpPr>
        <a:xfrm>
          <a:off x="0" y="0"/>
          <a:ext cx="0" cy="0"/>
          <a:chOff x="0" y="0"/>
          <a:chExt cx="0" cy="0"/>
        </a:xfrm>
      </p:grpSpPr>
      <p:sp>
        <p:nvSpPr>
          <p:cNvPr id="10" name="Picture Placeholder 27"/>
          <p:cNvSpPr>
            <a:spLocks noGrp="1"/>
          </p:cNvSpPr>
          <p:nvPr>
            <p:ph type="pic" sz="quarter" idx="14"/>
          </p:nvPr>
        </p:nvSpPr>
        <p:spPr>
          <a:xfrm>
            <a:off x="0" y="0"/>
            <a:ext cx="9144000" cy="6858000"/>
          </a:xfrm>
          <a:prstGeom prst="rect">
            <a:avLst/>
          </a:prstGeom>
        </p:spPr>
        <p:txBody>
          <a:bodyPr vert="horz"/>
          <a:lstStyle>
            <a:lvl1pPr>
              <a:defRPr sz="2800"/>
            </a:lvl1pPr>
          </a:lstStyle>
          <a:p>
            <a:pPr lvl="0"/>
            <a:r>
              <a:rPr lang="en-US" noProof="0" dirty="0"/>
              <a:t>Click icon to add picture</a:t>
            </a:r>
          </a:p>
        </p:txBody>
      </p:sp>
      <p:sp>
        <p:nvSpPr>
          <p:cNvPr id="2" name="Title 1"/>
          <p:cNvSpPr>
            <a:spLocks noGrp="1"/>
          </p:cNvSpPr>
          <p:nvPr>
            <p:ph type="ctrTitle"/>
          </p:nvPr>
        </p:nvSpPr>
        <p:spPr>
          <a:xfrm>
            <a:off x="335280" y="5486400"/>
            <a:ext cx="6477000" cy="533400"/>
          </a:xfrm>
          <a:prstGeom prst="rect">
            <a:avLst/>
          </a:prstGeom>
        </p:spPr>
        <p:txBody>
          <a:bodyPr>
            <a:noAutofit/>
          </a:bodyPr>
          <a:lstStyle>
            <a:lvl1pPr algn="l">
              <a:defRPr sz="3600" b="0" i="0">
                <a:solidFill>
                  <a:schemeClr val="bg1"/>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728189877"/>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Slide with logo">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0501150"/>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RP Closing General Disclosure">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12525476"/>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66800"/>
            <a:ext cx="8153400" cy="4191000"/>
          </a:xfrm>
          <a:prstGeom prst="rect">
            <a:avLst/>
          </a:prstGeom>
        </p:spPr>
        <p:txBody>
          <a:bodyPr/>
          <a:lstStyle>
            <a:lvl1pPr marL="233363" indent="-233363">
              <a:lnSpc>
                <a:spcPct val="100000"/>
              </a:lnSpc>
              <a:spcAft>
                <a:spcPts val="300"/>
              </a:spcAft>
              <a:buFont typeface="Arial" pitchFamily="34" charset="0"/>
              <a:buChar char="•"/>
              <a:defRPr sz="22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8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600">
                <a:solidFill>
                  <a:srgbClr val="000000"/>
                </a:solidFill>
                <a:latin typeface="Arial" pitchFamily="34" charset="0"/>
                <a:cs typeface="Arial" pitchFamily="34" charset="0"/>
              </a:defRPr>
            </a:lvl3pPr>
          </a:lstStyle>
          <a:p>
            <a:pPr lvl="0"/>
            <a:r>
              <a:rPr lang="en-US"/>
              <a:t>Click to edit Master text styles</a:t>
            </a:r>
          </a:p>
          <a:p>
            <a:pPr lvl="1"/>
            <a:r>
              <a:rPr lang="en-US"/>
              <a:t>Second level</a:t>
            </a:r>
          </a:p>
          <a:p>
            <a:pPr lvl="2"/>
            <a:r>
              <a:rPr lang="en-US"/>
              <a:t>Third level</a:t>
            </a:r>
          </a:p>
        </p:txBody>
      </p:sp>
      <p:sp>
        <p:nvSpPr>
          <p:cNvPr id="12" name="Title 1"/>
          <p:cNvSpPr>
            <a:spLocks noGrp="1"/>
          </p:cNvSpPr>
          <p:nvPr>
            <p:ph type="ctrTitle"/>
          </p:nvPr>
        </p:nvSpPr>
        <p:spPr>
          <a:xfrm>
            <a:off x="685800" y="228600"/>
            <a:ext cx="8153400" cy="533400"/>
          </a:xfrm>
          <a:prstGeom prst="rect">
            <a:avLst/>
          </a:prstGeom>
        </p:spPr>
        <p:txBody>
          <a:bodyPr>
            <a:noAutofit/>
          </a:bodyPr>
          <a:lstStyle>
            <a:lvl1pPr algn="l">
              <a:defRPr sz="3200" b="1" i="0">
                <a:solidFill>
                  <a:srgbClr val="125DAB"/>
                </a:solidFill>
                <a:latin typeface="Arial"/>
                <a:cs typeface="Arial"/>
              </a:defRPr>
            </a:lvl1pPr>
          </a:lstStyle>
          <a:p>
            <a:r>
              <a:rPr lang="en-US"/>
              <a:t>Click to edit Master title style</a:t>
            </a:r>
            <a:endParaRPr lang="en-US" dirty="0"/>
          </a:p>
        </p:txBody>
      </p:sp>
      <p:sp>
        <p:nvSpPr>
          <p:cNvPr id="9" name="Slide Number Placeholder 5"/>
          <p:cNvSpPr>
            <a:spLocks noGrp="1"/>
          </p:cNvSpPr>
          <p:nvPr>
            <p:ph type="sldNum" sz="quarter" idx="12"/>
          </p:nvPr>
        </p:nvSpPr>
        <p:spPr>
          <a:xfrm>
            <a:off x="152400" y="6375400"/>
            <a:ext cx="457200" cy="365125"/>
          </a:xfrm>
          <a:prstGeom prst="rect">
            <a:avLst/>
          </a:prstGeom>
        </p:spPr>
        <p:txBody>
          <a:bodyPr anchor="b"/>
          <a:lstStyle>
            <a:lvl1pPr algn="l">
              <a:defRPr sz="1100">
                <a:solidFill>
                  <a:srgbClr val="125DAB"/>
                </a:solidFill>
                <a:latin typeface="Arial" pitchFamily="34" charset="0"/>
                <a:cs typeface="Arial" pitchFamily="34" charset="0"/>
              </a:defRPr>
            </a:lvl1pPr>
          </a:lstStyle>
          <a:p>
            <a:fld id="{5792E9F5-DAE1-4F6B-A171-BA94FE21EF1C}" type="slidenum">
              <a:rPr lang="en-US" smtClean="0"/>
              <a:pPr/>
              <a:t>‹#›</a:t>
            </a:fld>
            <a:endParaRPr lang="en-US" dirty="0"/>
          </a:p>
        </p:txBody>
      </p:sp>
      <p:sp>
        <p:nvSpPr>
          <p:cNvPr id="14" name="Footer Placeholder 4"/>
          <p:cNvSpPr>
            <a:spLocks noGrp="1"/>
          </p:cNvSpPr>
          <p:nvPr>
            <p:ph type="ftr" sz="quarter" idx="11"/>
          </p:nvPr>
        </p:nvSpPr>
        <p:spPr>
          <a:xfrm>
            <a:off x="2971800" y="6400800"/>
            <a:ext cx="2895600" cy="342900"/>
          </a:xfrm>
          <a:prstGeom prst="rect">
            <a:avLst/>
          </a:prstGeom>
        </p:spPr>
        <p:txBody>
          <a:bodyPr anchor="b"/>
          <a:lstStyle>
            <a:lvl1pPr algn="ctr">
              <a:defRPr sz="1100">
                <a:solidFill>
                  <a:srgbClr val="125DAB"/>
                </a:solidFill>
                <a:latin typeface="Arial" pitchFamily="34" charset="0"/>
                <a:cs typeface="Arial" pitchFamily="34" charset="0"/>
              </a:defRPr>
            </a:lvl1pPr>
          </a:lstStyle>
          <a:p>
            <a:r>
              <a:rPr lang="en-US" dirty="0"/>
              <a:t>Moving Toward Financial Security</a:t>
            </a:r>
          </a:p>
        </p:txBody>
      </p:sp>
      <p:sp>
        <p:nvSpPr>
          <p:cNvPr id="15" name="Date Placeholder 3"/>
          <p:cNvSpPr>
            <a:spLocks noGrp="1"/>
          </p:cNvSpPr>
          <p:nvPr>
            <p:ph type="dt" sz="half" idx="2"/>
          </p:nvPr>
        </p:nvSpPr>
        <p:spPr>
          <a:xfrm>
            <a:off x="762000" y="6375400"/>
            <a:ext cx="1524000" cy="365125"/>
          </a:xfrm>
          <a:prstGeom prst="rect">
            <a:avLst/>
          </a:prstGeom>
        </p:spPr>
        <p:txBody>
          <a:bodyPr vert="horz" lIns="91440" tIns="45720" rIns="91440" bIns="45720" rtlCol="0" anchor="b"/>
          <a:lstStyle>
            <a:lvl1pPr algn="l">
              <a:defRPr sz="1100">
                <a:solidFill>
                  <a:srgbClr val="125DAB"/>
                </a:solidFill>
                <a:latin typeface="Arial"/>
                <a:cs typeface="Arial"/>
              </a:defRPr>
            </a:lvl1pPr>
          </a:lstStyle>
          <a:p>
            <a:fld id="{E190EC25-A198-4211-8528-D0DEDAC771B1}" type="datetime4">
              <a:rPr lang="en-US" smtClean="0"/>
              <a:pPr/>
              <a:t>September 21, 2022</a:t>
            </a:fld>
            <a:endParaRPr lang="en-US" dirty="0"/>
          </a:p>
        </p:txBody>
      </p:sp>
    </p:spTree>
    <p:extLst>
      <p:ext uri="{BB962C8B-B14F-4D97-AF65-F5344CB8AC3E}">
        <p14:creationId xmlns:p14="http://schemas.microsoft.com/office/powerpoint/2010/main" val="2401518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539890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707" r:id="rId4"/>
    <p:sldLayoutId id="2147483687" r:id="rId5"/>
    <p:sldLayoutId id="2147483688" r:id="rId6"/>
    <p:sldLayoutId id="2147483697" r:id="rId7"/>
    <p:sldLayoutId id="2147483700" r:id="rId8"/>
    <p:sldLayoutId id="2147483704" r:id="rId9"/>
    <p:sldLayoutId id="2147483705" r:id="rId10"/>
    <p:sldLayoutId id="2147483706" r:id="rId11"/>
    <p:sldLayoutId id="2147483662" r:id="rId12"/>
    <p:sldLayoutId id="2147483664" r:id="rId13"/>
    <p:sldLayoutId id="2147483663" r:id="rId14"/>
    <p:sldLayoutId id="2147483667"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 id="2147483678" r:id="rId25"/>
    <p:sldLayoutId id="2147483679" r:id="rId26"/>
    <p:sldLayoutId id="2147483680" r:id="rId27"/>
    <p:sldLayoutId id="2147483681" r:id="rId28"/>
    <p:sldLayoutId id="2147483682" r:id="rId29"/>
  </p:sldLayoutIdLst>
  <p:hf hdr="0" dt="0"/>
  <p:txStyles>
    <p:titleStyle>
      <a:lvl1pPr algn="ctr"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hyperlink" Target="http://www.choosetosave.org/" TargetMode="External"/><Relationship Id="rId4" Type="http://schemas.openxmlformats.org/officeDocument/2006/relationships/hyperlink" Target="http://www.mymoney.gov/"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C183D7F6-B498-43B3-948B-1728B52AA6E4}">
                <adec:decorative xmlns:adec="http://schemas.microsoft.com/office/drawing/2017/decorative" val="1"/>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a:stretch>
            <a:fillRect/>
          </a:stretch>
        </p:blipFill>
        <p:spPr/>
      </p:pic>
      <p:sp>
        <p:nvSpPr>
          <p:cNvPr id="13" name="Title 12"/>
          <p:cNvSpPr>
            <a:spLocks noGrp="1"/>
          </p:cNvSpPr>
          <p:nvPr>
            <p:ph type="ctrTitle"/>
          </p:nvPr>
        </p:nvSpPr>
        <p:spPr>
          <a:xfrm>
            <a:off x="4267200" y="2209800"/>
            <a:ext cx="4953000" cy="1447800"/>
          </a:xfrm>
        </p:spPr>
        <p:txBody>
          <a:bodyPr/>
          <a:lstStyle/>
          <a:p>
            <a:pPr>
              <a:spcBef>
                <a:spcPts val="1200"/>
              </a:spcBef>
            </a:pPr>
            <a:r>
              <a:rPr lang="en-US" sz="4800" dirty="0">
                <a:solidFill>
                  <a:schemeClr val="bg2"/>
                </a:solidFill>
              </a:rPr>
              <a:t>Saving For </a:t>
            </a:r>
            <a:br>
              <a:rPr lang="en-US" sz="4800" dirty="0">
                <a:solidFill>
                  <a:schemeClr val="bg2"/>
                </a:solidFill>
              </a:rPr>
            </a:br>
            <a:r>
              <a:rPr lang="en-US" sz="4800" dirty="0">
                <a:solidFill>
                  <a:schemeClr val="bg2"/>
                </a:solidFill>
              </a:rPr>
              <a:t>Your Future.</a:t>
            </a:r>
            <a:br>
              <a:rPr lang="en-US" sz="4800" dirty="0">
                <a:solidFill>
                  <a:schemeClr val="bg2"/>
                </a:solidFill>
              </a:rPr>
            </a:br>
            <a:br>
              <a:rPr lang="en-US" sz="1800" dirty="0">
                <a:solidFill>
                  <a:schemeClr val="bg2"/>
                </a:solidFill>
              </a:rPr>
            </a:br>
            <a:endParaRPr lang="en-US" sz="4400" b="1" dirty="0"/>
          </a:p>
        </p:txBody>
      </p:sp>
      <p:sp>
        <p:nvSpPr>
          <p:cNvPr id="2" name="TextBox 1">
            <a:extLst>
              <a:ext uri="{FF2B5EF4-FFF2-40B4-BE49-F238E27FC236}">
                <a16:creationId xmlns:a16="http://schemas.microsoft.com/office/drawing/2014/main" id="{42618931-D9C2-CF8A-5965-0A07B66F0B44}"/>
              </a:ext>
            </a:extLst>
          </p:cNvPr>
          <p:cNvSpPr txBox="1"/>
          <p:nvPr/>
        </p:nvSpPr>
        <p:spPr>
          <a:xfrm>
            <a:off x="4343400" y="4038600"/>
            <a:ext cx="3962400" cy="1200329"/>
          </a:xfrm>
          <a:prstGeom prst="rect">
            <a:avLst/>
          </a:prstGeom>
          <a:noFill/>
        </p:spPr>
        <p:txBody>
          <a:bodyPr wrap="square" rtlCol="0">
            <a:spAutoFit/>
          </a:bodyPr>
          <a:lstStyle/>
          <a:p>
            <a: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t>Take simple steps now to </a:t>
            </a:r>
            <a:b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br>
            <a: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t>make a splash in your </a:t>
            </a:r>
            <a:b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br>
            <a: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t>financial security.</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Take it to Another Level</a:t>
            </a:r>
            <a:br>
              <a:rPr lang="en-US" dirty="0"/>
            </a:br>
            <a:endParaRPr lang="en-US" dirty="0"/>
          </a:p>
        </p:txBody>
      </p:sp>
      <p:sp>
        <p:nvSpPr>
          <p:cNvPr id="5" name="Content Placeholder 4"/>
          <p:cNvSpPr>
            <a:spLocks noGrp="1"/>
          </p:cNvSpPr>
          <p:nvPr>
            <p:ph idx="4294967295"/>
          </p:nvPr>
        </p:nvSpPr>
        <p:spPr>
          <a:xfrm>
            <a:off x="647700" y="1350166"/>
            <a:ext cx="8153400" cy="3505200"/>
          </a:xfrm>
          <a:prstGeom prst="rect">
            <a:avLst/>
          </a:prstGeom>
        </p:spPr>
        <p:txBody>
          <a:bodyPr/>
          <a:lstStyle/>
          <a:p>
            <a:pPr marL="457200" lvl="0" indent="-457200" fontAlgn="base">
              <a:spcBef>
                <a:spcPts val="0"/>
              </a:spcBef>
              <a:spcAft>
                <a:spcPts val="1200"/>
              </a:spcAft>
              <a:buFontTx/>
              <a:buAutoNum type="arabicPeriod"/>
              <a:defRPr/>
            </a:pPr>
            <a:r>
              <a:rPr lang="en-US" sz="2000" kern="0" dirty="0"/>
              <a:t>Gather your records. </a:t>
            </a:r>
          </a:p>
          <a:p>
            <a:pPr marL="457200" lvl="0" indent="-457200" fontAlgn="base">
              <a:spcBef>
                <a:spcPts val="0"/>
              </a:spcBef>
              <a:spcAft>
                <a:spcPts val="1200"/>
              </a:spcAft>
              <a:buFontTx/>
              <a:buAutoNum type="arabicPeriod"/>
              <a:defRPr/>
            </a:pPr>
            <a:r>
              <a:rPr lang="en-US" sz="2000" kern="0" dirty="0"/>
              <a:t>Add it all up. </a:t>
            </a:r>
          </a:p>
          <a:p>
            <a:pPr marL="457200" lvl="0" indent="-457200" fontAlgn="base">
              <a:spcBef>
                <a:spcPts val="0"/>
              </a:spcBef>
              <a:spcAft>
                <a:spcPts val="1200"/>
              </a:spcAft>
              <a:buFontTx/>
              <a:buAutoNum type="arabicPeriod"/>
              <a:defRPr/>
            </a:pPr>
            <a:r>
              <a:rPr lang="en-US" sz="2000" kern="0" dirty="0"/>
              <a:t>Don’t forget the tax man. </a:t>
            </a:r>
          </a:p>
          <a:p>
            <a:pPr marL="457200" lvl="0" indent="-457200" fontAlgn="base">
              <a:spcBef>
                <a:spcPts val="0"/>
              </a:spcBef>
              <a:spcAft>
                <a:spcPts val="1200"/>
              </a:spcAft>
              <a:buFontTx/>
              <a:buAutoNum type="arabicPeriod"/>
              <a:defRPr/>
            </a:pPr>
            <a:r>
              <a:rPr lang="en-US" sz="2000" kern="0" dirty="0"/>
              <a:t>Categorize expenses. </a:t>
            </a:r>
          </a:p>
          <a:p>
            <a:pPr marL="457200" lvl="0" indent="-457200" fontAlgn="base">
              <a:spcBef>
                <a:spcPts val="0"/>
              </a:spcBef>
              <a:spcAft>
                <a:spcPts val="1200"/>
              </a:spcAft>
              <a:buFontTx/>
              <a:buAutoNum type="arabicPeriod"/>
              <a:defRPr/>
            </a:pPr>
            <a:r>
              <a:rPr lang="en-US" sz="2000" kern="0" dirty="0"/>
              <a:t>Find the bottom line. </a:t>
            </a:r>
            <a:endParaRPr lang="en-US" sz="2000" dirty="0"/>
          </a:p>
        </p:txBody>
      </p:sp>
      <p:sp>
        <p:nvSpPr>
          <p:cNvPr id="9" name="Rounded Rectangle 8"/>
          <p:cNvSpPr/>
          <p:nvPr/>
        </p:nvSpPr>
        <p:spPr>
          <a:xfrm>
            <a:off x="647700" y="3945326"/>
            <a:ext cx="3771900" cy="1160074"/>
          </a:xfrm>
          <a:prstGeom prst="roundRect">
            <a:avLst/>
          </a:prstGeom>
          <a:noFill/>
          <a:ln w="38100">
            <a:solidFill>
              <a:srgbClr val="125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1200"/>
              </a:spcAft>
              <a:defRPr/>
            </a:pPr>
            <a:r>
              <a:rPr lang="en-US" kern="0" dirty="0">
                <a:solidFill>
                  <a:srgbClr val="125DAB"/>
                </a:solidFill>
                <a:latin typeface="Arial" pitchFamily="34" charset="0"/>
                <a:cs typeface="Arial" pitchFamily="34" charset="0"/>
              </a:rPr>
              <a:t>If you have a little extra, consider redirecting a portion of it into your 401(k) account.</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371937"/>
            <a:ext cx="3633531" cy="3523793"/>
          </a:xfrm>
          <a:prstGeom prst="rect">
            <a:avLst/>
          </a:prstGeom>
        </p:spPr>
      </p:pic>
      <p:sp>
        <p:nvSpPr>
          <p:cNvPr id="12" name="Slide Number Placeholder 11">
            <a:extLst>
              <a:ext uri="{C183D7F6-B498-43B3-948B-1728B52AA6E4}">
                <adec:decorative xmlns:adec="http://schemas.microsoft.com/office/drawing/2017/decorative" val="1"/>
              </a:ext>
            </a:extLst>
          </p:cNvPr>
          <p:cNvSpPr>
            <a:spLocks noGrp="1"/>
          </p:cNvSpPr>
          <p:nvPr>
            <p:ph type="sldNum" sz="quarter" idx="10"/>
          </p:nvPr>
        </p:nvSpPr>
        <p:spPr/>
        <p:txBody>
          <a:bodyPr/>
          <a:lstStyle/>
          <a:p>
            <a:fld id="{5792E9F5-DAE1-4F6B-A171-BA94FE21EF1C}" type="slidenum">
              <a:rPr lang="en-US" smtClean="0"/>
              <a:pPr/>
              <a:t>10</a:t>
            </a:fld>
            <a:endParaRPr lang="en-US" dirty="0"/>
          </a:p>
        </p:txBody>
      </p:sp>
    </p:spTree>
    <p:extLst>
      <p:ext uri="{BB962C8B-B14F-4D97-AF65-F5344CB8AC3E}">
        <p14:creationId xmlns:p14="http://schemas.microsoft.com/office/powerpoint/2010/main" val="2524856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Benefits of Your Retirement Plan</a:t>
            </a:r>
          </a:p>
        </p:txBody>
      </p:sp>
      <p:pic>
        <p:nvPicPr>
          <p:cNvPr id="5" name="Picture 4" descr="You're in Control. Tax Savings Payroll Deduction Employer Matc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3551" y="1447800"/>
            <a:ext cx="4709297" cy="4211198"/>
          </a:xfrm>
          <a:prstGeom prst="rect">
            <a:avLst/>
          </a:prstGeom>
        </p:spPr>
      </p:pic>
      <p:sp>
        <p:nvSpPr>
          <p:cNvPr id="2" name="Content Placeholder 1">
            <a:extLst>
              <a:ext uri="{C183D7F6-B498-43B3-948B-1728B52AA6E4}">
                <adec:decorative xmlns:adec="http://schemas.microsoft.com/office/drawing/2017/decorative" val="1"/>
              </a:ext>
            </a:extLst>
          </p:cNvPr>
          <p:cNvSpPr>
            <a:spLocks noGrp="1"/>
          </p:cNvSpPr>
          <p:nvPr>
            <p:ph idx="1"/>
          </p:nvPr>
        </p:nvSpPr>
        <p:spPr>
          <a:xfrm>
            <a:off x="468086" y="1295400"/>
            <a:ext cx="4180114" cy="3886200"/>
          </a:xfrm>
        </p:spPr>
        <p:txBody>
          <a:bodyPr/>
          <a:lstStyle/>
          <a:p>
            <a:endParaRPr lang="en-US" dirty="0">
              <a:solidFill>
                <a:srgbClr val="FF0000"/>
              </a:solidFill>
            </a:endParaRPr>
          </a:p>
          <a:p>
            <a:endParaRPr lang="en-US" dirty="0">
              <a:solidFill>
                <a:srgbClr val="FF0000"/>
              </a:solidFill>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fld id="{5792E9F5-DAE1-4F6B-A171-BA94FE21EF1C}" type="slidenum">
              <a:rPr lang="en-US" smtClean="0"/>
              <a:pPr/>
              <a:t>11</a:t>
            </a:fld>
            <a:endParaRPr lang="en-US" dirty="0"/>
          </a:p>
        </p:txBody>
      </p:sp>
    </p:spTree>
    <p:extLst>
      <p:ext uri="{BB962C8B-B14F-4D97-AF65-F5344CB8AC3E}">
        <p14:creationId xmlns:p14="http://schemas.microsoft.com/office/powerpoint/2010/main" val="2028501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Benefits of Your Retirement Plan </a:t>
            </a:r>
          </a:p>
        </p:txBody>
      </p:sp>
      <p:pic>
        <p:nvPicPr>
          <p:cNvPr id="5" name="Picture 4" descr="You're in Control. Tax Savings Payroll Deduc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3551" y="1447800"/>
            <a:ext cx="4709296" cy="4211198"/>
          </a:xfrm>
          <a:prstGeom prst="rect">
            <a:avLst/>
          </a:prstGeom>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fld id="{5792E9F5-DAE1-4F6B-A171-BA94FE21EF1C}" type="slidenum">
              <a:rPr lang="en-US" smtClean="0"/>
              <a:pPr/>
              <a:t>12</a:t>
            </a:fld>
            <a:endParaRPr lang="en-US" dirty="0"/>
          </a:p>
        </p:txBody>
      </p:sp>
      <p:sp>
        <p:nvSpPr>
          <p:cNvPr id="2" name="Content Placeholder 1">
            <a:extLst>
              <a:ext uri="{C183D7F6-B498-43B3-948B-1728B52AA6E4}">
                <adec:decorative xmlns:adec="http://schemas.microsoft.com/office/drawing/2017/decorative" val="1"/>
              </a:ext>
            </a:extLst>
          </p:cNvPr>
          <p:cNvSpPr>
            <a:spLocks noGrp="1"/>
          </p:cNvSpPr>
          <p:nvPr>
            <p:ph idx="1"/>
          </p:nvPr>
        </p:nvSpPr>
        <p:spPr>
          <a:xfrm>
            <a:off x="468086" y="1295400"/>
            <a:ext cx="4180114" cy="3886200"/>
          </a:xfrm>
        </p:spPr>
        <p:txBody>
          <a:bodyPr/>
          <a:lstStyle/>
          <a:p>
            <a:endParaRPr lang="en-US" dirty="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1610970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Small Increase, Big Difference </a:t>
            </a:r>
          </a:p>
        </p:txBody>
      </p:sp>
      <p:sp>
        <p:nvSpPr>
          <p:cNvPr id="7" name="Content Placeholder 6"/>
          <p:cNvSpPr>
            <a:spLocks noGrp="1"/>
          </p:cNvSpPr>
          <p:nvPr>
            <p:ph idx="1"/>
          </p:nvPr>
        </p:nvSpPr>
        <p:spPr>
          <a:xfrm>
            <a:off x="457200" y="1228466"/>
            <a:ext cx="2895600" cy="4495800"/>
          </a:xfrm>
        </p:spPr>
        <p:txBody>
          <a:bodyPr/>
          <a:lstStyle/>
          <a:p>
            <a:pPr marL="0" indent="0">
              <a:buNone/>
            </a:pPr>
            <a:r>
              <a:rPr lang="en-US" dirty="0"/>
              <a:t>A small increase in your retirement contribution level could mean thousands of dollars over time. </a:t>
            </a:r>
          </a:p>
          <a:p>
            <a:endParaRPr lang="en-US" dirty="0"/>
          </a:p>
          <a:p>
            <a:endParaRPr lang="en-US" dirty="0"/>
          </a:p>
        </p:txBody>
      </p:sp>
      <p:sp>
        <p:nvSpPr>
          <p:cNvPr id="5" name="TextBox 4"/>
          <p:cNvSpPr txBox="1"/>
          <p:nvPr/>
        </p:nvSpPr>
        <p:spPr>
          <a:xfrm>
            <a:off x="457200" y="3785274"/>
            <a:ext cx="2514600" cy="1938992"/>
          </a:xfrm>
          <a:prstGeom prst="rect">
            <a:avLst/>
          </a:prstGeom>
          <a:noFill/>
        </p:spPr>
        <p:txBody>
          <a:bodyPr wrap="square" rtlCol="0">
            <a:spAutoFit/>
          </a:bodyPr>
          <a:lstStyle/>
          <a:p>
            <a:r>
              <a:rPr lang="en-US" baseline="30000" dirty="0"/>
              <a:t>This example is hypothetical and for illustrative purposes only and is not indicative of the performance of any specific investment. Investments are subject to market risk and fluctuate in value. All contribution amounts are based on a $40,000 annual salary and assume a 7 percent rate of return compounded monthly.</a:t>
            </a:r>
          </a:p>
        </p:txBody>
      </p:sp>
      <p:pic>
        <p:nvPicPr>
          <p:cNvPr id="2" name="Picture 1" descr="The Chart Shows the Small Increase, Big Difference. 3% $100/Month, 1% $33/Mont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1228466"/>
            <a:ext cx="5257800" cy="4638934"/>
          </a:xfrm>
          <a:prstGeom prst="rect">
            <a:avLst/>
          </a:prstGeom>
        </p:spPr>
      </p:pic>
      <p:sp>
        <p:nvSpPr>
          <p:cNvPr id="12" name="Slide Number Placeholder 11">
            <a:extLst>
              <a:ext uri="{C183D7F6-B498-43B3-948B-1728B52AA6E4}">
                <adec:decorative xmlns:adec="http://schemas.microsoft.com/office/drawing/2017/decorative" val="1"/>
              </a:ext>
            </a:extLst>
          </p:cNvPr>
          <p:cNvSpPr>
            <a:spLocks noGrp="1"/>
          </p:cNvSpPr>
          <p:nvPr>
            <p:ph type="sldNum" sz="quarter" idx="10"/>
          </p:nvPr>
        </p:nvSpPr>
        <p:spPr/>
        <p:txBody>
          <a:bodyPr/>
          <a:lstStyle/>
          <a:p>
            <a:fld id="{5792E9F5-DAE1-4F6B-A171-BA94FE21EF1C}" type="slidenum">
              <a:rPr lang="en-US" smtClean="0"/>
              <a:pPr/>
              <a:t>13</a:t>
            </a:fld>
            <a:endParaRPr lang="en-US" dirty="0"/>
          </a:p>
        </p:txBody>
      </p:sp>
    </p:spTree>
    <p:extLst>
      <p:ext uri="{BB962C8B-B14F-4D97-AF65-F5344CB8AC3E}">
        <p14:creationId xmlns:p14="http://schemas.microsoft.com/office/powerpoint/2010/main" val="1256501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C183D7F6-B498-43B3-948B-1728B52AA6E4}">
                <adec:decorative xmlns:adec="http://schemas.microsoft.com/office/drawing/2017/decorative" val="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p:pic>
      <p:sp>
        <p:nvSpPr>
          <p:cNvPr id="2" name="Title 1"/>
          <p:cNvSpPr>
            <a:spLocks noGrp="1"/>
          </p:cNvSpPr>
          <p:nvPr>
            <p:ph type="ctrTitle"/>
          </p:nvPr>
        </p:nvSpPr>
        <p:spPr>
          <a:xfrm>
            <a:off x="457200" y="457200"/>
            <a:ext cx="4343400" cy="533400"/>
          </a:xfrm>
        </p:spPr>
        <p:txBody>
          <a:bodyPr/>
          <a:lstStyle/>
          <a:p>
            <a:r>
              <a:rPr lang="en-US" sz="3100" dirty="0"/>
              <a:t>Getting Started is Easy!</a:t>
            </a:r>
          </a:p>
        </p:txBody>
      </p:sp>
      <p:sp>
        <p:nvSpPr>
          <p:cNvPr id="6148" name="Content Placeholder 5"/>
          <p:cNvSpPr>
            <a:spLocks noGrp="1"/>
          </p:cNvSpPr>
          <p:nvPr>
            <p:ph idx="1"/>
          </p:nvPr>
        </p:nvSpPr>
        <p:spPr/>
        <p:txBody>
          <a:bodyPr/>
          <a:lstStyle/>
          <a:p>
            <a:r>
              <a:rPr lang="en-US" dirty="0"/>
              <a:t>Three months of service and quarterly entry</a:t>
            </a:r>
          </a:p>
          <a:p>
            <a:r>
              <a:rPr lang="en-US" dirty="0"/>
              <a:t>Your employer will match what you contribute:</a:t>
            </a:r>
          </a:p>
          <a:p>
            <a:pPr lvl="1"/>
            <a:r>
              <a:rPr lang="en-US" dirty="0"/>
              <a:t>100 percent up to $20 per pay period</a:t>
            </a:r>
          </a:p>
          <a:p>
            <a:pPr lvl="1"/>
            <a:endParaRPr lang="en-US" dirty="0"/>
          </a:p>
        </p:txBody>
      </p:sp>
      <p:sp>
        <p:nvSpPr>
          <p:cNvPr id="3" name="TextBox 2"/>
          <p:cNvSpPr txBox="1"/>
          <p:nvPr/>
        </p:nvSpPr>
        <p:spPr>
          <a:xfrm rot="20394807">
            <a:off x="562119" y="3939355"/>
            <a:ext cx="3810000" cy="1077218"/>
          </a:xfrm>
          <a:prstGeom prst="rect">
            <a:avLst/>
          </a:prstGeom>
          <a:noFill/>
        </p:spPr>
        <p:txBody>
          <a:bodyPr wrap="square" rtlCol="0">
            <a:spAutoFit/>
          </a:bodyPr>
          <a:lstStyle/>
          <a:p>
            <a:r>
              <a:rPr lang="en-US" sz="3200" b="1" dirty="0">
                <a:solidFill>
                  <a:srgbClr val="E43C53"/>
                </a:solidFill>
              </a:rPr>
              <a:t>RM to customize slide</a:t>
            </a:r>
          </a:p>
        </p:txBody>
      </p:sp>
      <p:sp>
        <p:nvSpPr>
          <p:cNvPr id="14" name="Slide Number Placeholder 13">
            <a:extLst>
              <a:ext uri="{C183D7F6-B498-43B3-948B-1728B52AA6E4}">
                <adec:decorative xmlns:adec="http://schemas.microsoft.com/office/drawing/2017/decorative" val="1"/>
              </a:ext>
            </a:extLst>
          </p:cNvPr>
          <p:cNvSpPr>
            <a:spLocks noGrp="1"/>
          </p:cNvSpPr>
          <p:nvPr>
            <p:ph type="sldNum" sz="quarter" idx="15"/>
          </p:nvPr>
        </p:nvSpPr>
        <p:spPr/>
        <p:txBody>
          <a:bodyPr/>
          <a:lstStyle/>
          <a:p>
            <a:fld id="{5792E9F5-DAE1-4F6B-A171-BA94FE21EF1C}" type="slidenum">
              <a:rPr lang="en-US" smtClean="0"/>
              <a:pPr/>
              <a:t>14</a:t>
            </a:fld>
            <a:endParaRPr lang="en-US" dirty="0"/>
          </a:p>
        </p:txBody>
      </p:sp>
    </p:spTree>
    <p:extLst>
      <p:ext uri="{BB962C8B-B14F-4D97-AF65-F5344CB8AC3E}">
        <p14:creationId xmlns:p14="http://schemas.microsoft.com/office/powerpoint/2010/main" val="2278050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r>
              <a:rPr lang="en-US" dirty="0"/>
              <a:t>Take Action Today!</a:t>
            </a:r>
            <a:br>
              <a:rPr lang="en-US" dirty="0"/>
            </a:br>
            <a:endParaRPr lang="en-US" dirty="0"/>
          </a:p>
        </p:txBody>
      </p:sp>
      <p:sp>
        <p:nvSpPr>
          <p:cNvPr id="7" name="Content Placeholder 5"/>
          <p:cNvSpPr>
            <a:spLocks noGrp="1"/>
          </p:cNvSpPr>
          <p:nvPr>
            <p:ph idx="1"/>
          </p:nvPr>
        </p:nvSpPr>
        <p:spPr>
          <a:xfrm>
            <a:off x="457200" y="1295400"/>
            <a:ext cx="4724400" cy="4191000"/>
          </a:xfrm>
        </p:spPr>
        <p:txBody>
          <a:bodyPr/>
          <a:lstStyle/>
          <a:p>
            <a:pPr marL="457200" lvl="0" indent="-457200">
              <a:buFont typeface="+mj-lt"/>
              <a:buAutoNum type="arabicPeriod"/>
            </a:pPr>
            <a:r>
              <a:rPr lang="en-US" noProof="0" dirty="0"/>
              <a:t>Use the Easy Enrollment or Easy Increase postcard.</a:t>
            </a:r>
          </a:p>
          <a:p>
            <a:pPr marL="457200" lvl="0" indent="-457200">
              <a:buFont typeface="+mj-lt"/>
              <a:buAutoNum type="arabicPeriod"/>
            </a:pPr>
            <a:r>
              <a:rPr lang="en-US" noProof="0" dirty="0"/>
              <a:t>Give this postcard to your Human Resources department.</a:t>
            </a:r>
          </a:p>
          <a:p>
            <a:pPr marL="457200" lvl="0" indent="-457200">
              <a:buFont typeface="+mj-lt"/>
              <a:buAutoNum type="arabicPeriod"/>
            </a:pPr>
            <a:r>
              <a:rPr lang="en-US" dirty="0"/>
              <a:t>You are done!</a:t>
            </a:r>
            <a:endParaRPr lang="en-US" noProof="0" dirty="0"/>
          </a:p>
        </p:txBody>
      </p:sp>
      <p:pic>
        <p:nvPicPr>
          <p:cNvPr id="4" name="Picture 3" descr="Screen Shot shows the Return to: Benefits Department."/>
          <p:cNvPicPr>
            <a:picLocks noChangeAspect="1"/>
          </p:cNvPicPr>
          <p:nvPr/>
        </p:nvPicPr>
        <p:blipFill>
          <a:blip r:embed="rId3"/>
          <a:stretch>
            <a:fillRect/>
          </a:stretch>
        </p:blipFill>
        <p:spPr>
          <a:xfrm>
            <a:off x="929173" y="3581400"/>
            <a:ext cx="3301026" cy="2112264"/>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3" name="Picture 2" descr="Screen Shot Shows the Make a Splash in Your Retirement Savings."/>
          <p:cNvPicPr>
            <a:picLocks noChangeAspect="1"/>
          </p:cNvPicPr>
          <p:nvPr/>
        </p:nvPicPr>
        <p:blipFill>
          <a:blip r:embed="rId4"/>
          <a:stretch>
            <a:fillRect/>
          </a:stretch>
        </p:blipFill>
        <p:spPr>
          <a:xfrm>
            <a:off x="1758845" y="4263655"/>
            <a:ext cx="3270355" cy="2108647"/>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9" name="Picture 8" descr="Screen shot Shows the Benefits Department Signature page."/>
          <p:cNvPicPr>
            <a:picLocks noChangeAspect="1"/>
          </p:cNvPicPr>
          <p:nvPr/>
        </p:nvPicPr>
        <p:blipFill>
          <a:blip r:embed="rId5"/>
          <a:stretch>
            <a:fillRect/>
          </a:stretch>
        </p:blipFill>
        <p:spPr>
          <a:xfrm>
            <a:off x="6324600" y="838200"/>
            <a:ext cx="2086747" cy="3200400"/>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8" name="Picture 7" descr="Screen Shot Shows the Make Waves."/>
          <p:cNvPicPr>
            <a:picLocks noChangeAspect="1"/>
          </p:cNvPicPr>
          <p:nvPr/>
        </p:nvPicPr>
        <p:blipFill>
          <a:blip r:embed="rId6"/>
          <a:stretch>
            <a:fillRect/>
          </a:stretch>
        </p:blipFill>
        <p:spPr>
          <a:xfrm>
            <a:off x="5715000" y="1790700"/>
            <a:ext cx="2066851" cy="320040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2" name="Slide Number Placeholder 11">
            <a:extLst>
              <a:ext uri="{C183D7F6-B498-43B3-948B-1728B52AA6E4}">
                <adec:decorative xmlns:adec="http://schemas.microsoft.com/office/drawing/2017/decorative" val="1"/>
              </a:ext>
            </a:extLst>
          </p:cNvPr>
          <p:cNvSpPr>
            <a:spLocks noGrp="1"/>
          </p:cNvSpPr>
          <p:nvPr>
            <p:ph type="sldNum" sz="quarter" idx="10"/>
          </p:nvPr>
        </p:nvSpPr>
        <p:spPr/>
        <p:txBody>
          <a:bodyPr/>
          <a:lstStyle/>
          <a:p>
            <a:fld id="{5792E9F5-DAE1-4F6B-A171-BA94FE21EF1C}" type="slidenum">
              <a:rPr lang="en-US" smtClean="0"/>
              <a:pPr/>
              <a:t>15</a:t>
            </a:fld>
            <a:endParaRPr lang="en-US" dirty="0"/>
          </a:p>
        </p:txBody>
      </p:sp>
    </p:spTree>
    <p:extLst>
      <p:ext uri="{BB962C8B-B14F-4D97-AF65-F5344CB8AC3E}">
        <p14:creationId xmlns:p14="http://schemas.microsoft.com/office/powerpoint/2010/main" val="2220926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C183D7F6-B498-43B3-948B-1728B52AA6E4}">
                <adec:decorative xmlns:adec="http://schemas.microsoft.com/office/drawing/2017/decorative" val="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p:pic>
      <p:sp>
        <p:nvSpPr>
          <p:cNvPr id="2" name="Title 1"/>
          <p:cNvSpPr>
            <a:spLocks noGrp="1"/>
          </p:cNvSpPr>
          <p:nvPr>
            <p:ph type="ctrTitle"/>
          </p:nvPr>
        </p:nvSpPr>
        <p:spPr/>
        <p:txBody>
          <a:bodyPr/>
          <a:lstStyle/>
          <a:p>
            <a:r>
              <a:rPr lang="en-US" dirty="0"/>
              <a:t>Additional Resources</a:t>
            </a:r>
          </a:p>
        </p:txBody>
      </p:sp>
      <p:sp>
        <p:nvSpPr>
          <p:cNvPr id="7" name="Content Placeholder 5"/>
          <p:cNvSpPr>
            <a:spLocks noGrp="1"/>
          </p:cNvSpPr>
          <p:nvPr>
            <p:ph idx="1"/>
          </p:nvPr>
        </p:nvSpPr>
        <p:spPr>
          <a:xfrm>
            <a:off x="457200" y="1981200"/>
            <a:ext cx="3733800" cy="4191000"/>
          </a:xfrm>
          <a:prstGeom prst="rect">
            <a:avLst/>
          </a:prstGeom>
        </p:spPr>
        <p:txBody>
          <a:bodyPr>
            <a:normAutofit/>
          </a:bodyPr>
          <a:lstStyle/>
          <a:p>
            <a:pPr marL="0" indent="0" fontAlgn="auto">
              <a:spcBef>
                <a:spcPts val="0"/>
              </a:spcBef>
              <a:spcAft>
                <a:spcPts val="0"/>
              </a:spcAft>
              <a:buNone/>
              <a:defRPr/>
            </a:pPr>
            <a:r>
              <a:rPr kumimoji="0" lang="en-US" sz="20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The U.S. Financial Literacy and Education Commission</a:t>
            </a:r>
            <a:r>
              <a:rPr kumimoji="0" lang="en-US" sz="2000" b="0" i="0" u="none" strike="noStrike" kern="0" cap="none" spc="0" normalizeH="0" noProof="0" dirty="0">
                <a:ln>
                  <a:noFill/>
                </a:ln>
                <a:solidFill>
                  <a:sysClr val="windowText" lastClr="000000"/>
                </a:solidFill>
                <a:effectLst/>
                <a:uLnTx/>
                <a:uFillTx/>
                <a:latin typeface="Arial" pitchFamily="34" charset="0"/>
                <a:cs typeface="Arial" pitchFamily="34" charset="0"/>
              </a:rPr>
              <a:t> </a:t>
            </a:r>
            <a:r>
              <a:rPr kumimoji="0" lang="en-US" sz="2000" b="1" i="0" u="sng" strike="noStrike" kern="0" cap="none" spc="0" normalizeH="0" noProof="0" dirty="0">
                <a:ln>
                  <a:noFill/>
                </a:ln>
                <a:solidFill>
                  <a:srgbClr val="125DAB"/>
                </a:solidFill>
                <a:effectLst/>
                <a:uLnTx/>
                <a:uFill>
                  <a:solidFill>
                    <a:schemeClr val="bg1"/>
                  </a:solidFill>
                </a:uFill>
                <a:latin typeface="Arial" pitchFamily="34" charset="0"/>
                <a:cs typeface="Arial" pitchFamily="34" charset="0"/>
                <a:hlinkClick r:id="rId4" tooltip="http://www.mymoney.gov">
                  <a:extLst>
                    <a:ext uri="{A12FA001-AC4F-418D-AE19-62706E023703}">
                      <ahyp:hlinkClr xmlns:ahyp="http://schemas.microsoft.com/office/drawing/2018/hyperlinkcolor" val="tx"/>
                    </a:ext>
                  </a:extLst>
                </a:hlinkClick>
              </a:rPr>
              <a:t>ww.mymoney.gov</a:t>
            </a:r>
            <a:endParaRPr kumimoji="0" lang="en-US" sz="2000" b="1" i="0" u="sng" strike="noStrike" kern="0" cap="none" spc="0" normalizeH="0" noProof="0" dirty="0">
              <a:ln>
                <a:noFill/>
              </a:ln>
              <a:solidFill>
                <a:srgbClr val="125DAB"/>
              </a:solidFill>
              <a:effectLst/>
              <a:uLnTx/>
              <a:uFill>
                <a:solidFill>
                  <a:schemeClr val="bg1"/>
                </a:solidFill>
              </a:uFill>
              <a:latin typeface="Arial" pitchFamily="34" charset="0"/>
              <a:cs typeface="Arial" pitchFamily="34" charset="0"/>
            </a:endParaRPr>
          </a:p>
          <a:p>
            <a:pPr marL="0" indent="0" fontAlgn="auto">
              <a:spcBef>
                <a:spcPts val="0"/>
              </a:spcBef>
              <a:spcAft>
                <a:spcPts val="0"/>
              </a:spcAft>
              <a:buNone/>
              <a:defRPr/>
            </a:pPr>
            <a:endParaRPr kumimoji="0" lang="en-US" sz="20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a:p>
            <a:pPr marL="0" indent="0" fontAlgn="auto">
              <a:spcBef>
                <a:spcPts val="0"/>
              </a:spcBef>
              <a:spcAft>
                <a:spcPts val="0"/>
              </a:spcAft>
              <a:buNone/>
              <a:defRPr/>
            </a:pPr>
            <a:r>
              <a:rPr kumimoji="0" lang="en-US" sz="20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Choose to Save: A program of the Employee Benefit Research Institute</a:t>
            </a:r>
            <a:endParaRPr kumimoji="0" lang="en-US" sz="2000" b="0" i="0" u="none" strike="noStrike" kern="0" cap="none" spc="0" normalizeH="0" noProof="0" dirty="0">
              <a:ln>
                <a:noFill/>
              </a:ln>
              <a:solidFill>
                <a:sysClr val="windowText" lastClr="000000"/>
              </a:solidFill>
              <a:effectLst/>
              <a:uLnTx/>
              <a:uFillTx/>
              <a:latin typeface="Arial" pitchFamily="34" charset="0"/>
              <a:cs typeface="Arial" pitchFamily="34" charset="0"/>
            </a:endParaRPr>
          </a:p>
          <a:p>
            <a:pPr marL="0" indent="0" fontAlgn="auto">
              <a:spcBef>
                <a:spcPts val="0"/>
              </a:spcBef>
              <a:spcAft>
                <a:spcPts val="0"/>
              </a:spcAft>
              <a:buNone/>
              <a:defRPr/>
            </a:pPr>
            <a:r>
              <a:rPr kumimoji="0" lang="en-US" sz="2000" b="1" i="0" u="sng" strike="noStrike" kern="0" cap="none" spc="0" normalizeH="0" noProof="0" dirty="0">
                <a:ln>
                  <a:noFill/>
                </a:ln>
                <a:solidFill>
                  <a:srgbClr val="125DAB"/>
                </a:solidFill>
                <a:effectLst/>
                <a:uLnTx/>
                <a:uFill>
                  <a:solidFill>
                    <a:schemeClr val="bg1"/>
                  </a:solidFill>
                </a:uFill>
                <a:latin typeface="Arial" pitchFamily="34" charset="0"/>
                <a:cs typeface="Arial" pitchFamily="34" charset="0"/>
                <a:hlinkClick r:id="rId5" tooltip="www.choosetosave.org">
                  <a:extLst>
                    <a:ext uri="{A12FA001-AC4F-418D-AE19-62706E023703}">
                      <ahyp:hlinkClr xmlns:ahyp="http://schemas.microsoft.com/office/drawing/2018/hyperlinkcolor" val="tx"/>
                    </a:ext>
                  </a:extLst>
                </a:hlinkClick>
              </a:rPr>
              <a:t>www.choosetosave.org</a:t>
            </a:r>
            <a:endParaRPr kumimoji="0" lang="en-US" sz="2000" b="1" i="0" u="sng" strike="noStrike" kern="0" cap="none" spc="0" normalizeH="0" noProof="0" dirty="0">
              <a:ln>
                <a:noFill/>
              </a:ln>
              <a:solidFill>
                <a:srgbClr val="125DAB"/>
              </a:solidFill>
              <a:effectLst/>
              <a:uLnTx/>
              <a:uFill>
                <a:solidFill>
                  <a:schemeClr val="bg1"/>
                </a:solidFill>
              </a:uFill>
              <a:latin typeface="Arial" pitchFamily="34" charset="0"/>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5"/>
          </p:nvPr>
        </p:nvSpPr>
        <p:spPr/>
        <p:txBody>
          <a:bodyPr/>
          <a:lstStyle/>
          <a:p>
            <a:fld id="{5792E9F5-DAE1-4F6B-A171-BA94FE21EF1C}" type="slidenum">
              <a:rPr lang="en-US" smtClean="0"/>
              <a:pPr/>
              <a:t>16</a:t>
            </a:fld>
            <a:endParaRPr lang="en-US" dirty="0"/>
          </a:p>
        </p:txBody>
      </p:sp>
    </p:spTree>
    <p:extLst>
      <p:ext uri="{BB962C8B-B14F-4D97-AF65-F5344CB8AC3E}">
        <p14:creationId xmlns:p14="http://schemas.microsoft.com/office/powerpoint/2010/main" val="1141441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7620000" y="5791200"/>
            <a:ext cx="1524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a:extLst>
              <a:ext uri="{FF2B5EF4-FFF2-40B4-BE49-F238E27FC236}">
                <a16:creationId xmlns:a16="http://schemas.microsoft.com/office/drawing/2014/main" id="{38DBE7A2-B595-33DD-EC59-B524F5A341C1}"/>
              </a:ext>
            </a:extLst>
          </p:cNvPr>
          <p:cNvSpPr>
            <a:spLocks noGrp="1"/>
          </p:cNvSpPr>
          <p:nvPr>
            <p:ph type="ctrTitle"/>
          </p:nvPr>
        </p:nvSpPr>
        <p:spPr>
          <a:xfrm>
            <a:off x="685800" y="-533400"/>
            <a:ext cx="8153400" cy="533400"/>
          </a:xfrm>
        </p:spPr>
        <p:txBody>
          <a:bodyPr anchor="b">
            <a:noAutofit/>
          </a:bodyPr>
          <a:lstStyle/>
          <a:p>
            <a:r>
              <a:rPr lang="en-US"/>
              <a:t>Disclosures</a:t>
            </a:r>
            <a:endParaRPr lang="en-US" dirty="0"/>
          </a:p>
        </p:txBody>
      </p:sp>
      <p:pic>
        <p:nvPicPr>
          <p:cNvPr id="29701" name="Picture 6" descr="The Standard Logo."/>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917575"/>
            <a:ext cx="41148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3"/>
          <p:cNvSpPr>
            <a:spLocks noChangeArrowheads="1"/>
          </p:cNvSpPr>
          <p:nvPr/>
        </p:nvSpPr>
        <p:spPr bwMode="auto">
          <a:xfrm>
            <a:off x="838200" y="3905250"/>
            <a:ext cx="7467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dirty="0"/>
              <a:t>Employers and plan participants should carefully consider the investment objectives, risks, charges and expenses of the investment options offered under the retirement plan before investing. The prospectuses for the individual mutual funds and each available investment option in the group annuity contain this and other important information. Prospectuses may be obtained by calling 877.805.1127. Please read the prospectus carefully before investing. Investments are subject to market risk and fluctuate in value. </a:t>
            </a:r>
          </a:p>
        </p:txBody>
      </p:sp>
      <p:sp>
        <p:nvSpPr>
          <p:cNvPr id="29699" name="TextBox 1"/>
          <p:cNvSpPr txBox="1">
            <a:spLocks noChangeArrowheads="1"/>
          </p:cNvSpPr>
          <p:nvPr/>
        </p:nvSpPr>
        <p:spPr bwMode="auto">
          <a:xfrm>
            <a:off x="838200" y="5129213"/>
            <a:ext cx="7696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000" dirty="0"/>
              <a:t>The Standard is the marketing name for StanCorp Financial Group, Inc., and its subsidiaries. StanCorp Equities, Inc., member FINRA, wholesales a group annuity contract issued by Standard Insurance Company and a mutual fund trust platform for retirement plans.  Third-party administrative services are provided by Standard Retirement Services, Inc. Investment advisory services are provided by StanCorp Investment Advisers, Inc., a registered investment advisor. StanCorp Equities, Inc., Standard Insurance Company, Standard Retirement Services, Inc., and StanCorp Investment Advisers, Inc., are subsidiaries of StanCorp Financial Group, Inc., and all are Oregon corporations.</a:t>
            </a:r>
          </a:p>
        </p:txBody>
      </p:sp>
      <p:sp>
        <p:nvSpPr>
          <p:cNvPr id="29702" name="TextBox 5"/>
          <p:cNvSpPr txBox="1">
            <a:spLocks noChangeArrowheads="1"/>
          </p:cNvSpPr>
          <p:nvPr/>
        </p:nvSpPr>
        <p:spPr bwMode="auto">
          <a:xfrm>
            <a:off x="6172200" y="6172200"/>
            <a:ext cx="22098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r>
              <a:rPr lang="en-US" sz="1000" dirty="0"/>
              <a:t>Easy Enrollment / Increase</a:t>
            </a:r>
          </a:p>
          <a:p>
            <a:pPr algn="r"/>
            <a:r>
              <a:rPr lang="en-US" sz="1000" b="1" dirty="0"/>
              <a:t>RP </a:t>
            </a:r>
            <a:r>
              <a:rPr lang="en-US" sz="1000" kern="0" dirty="0">
                <a:cs typeface="Arial" pitchFamily="34" charset="0"/>
              </a:rPr>
              <a:t>16991 </a:t>
            </a:r>
            <a:r>
              <a:rPr lang="en-US" sz="1000" dirty="0"/>
              <a:t>(9/17)</a:t>
            </a:r>
          </a:p>
        </p:txBody>
      </p:sp>
    </p:spTree>
    <p:extLst>
      <p:ext uri="{BB962C8B-B14F-4D97-AF65-F5344CB8AC3E}">
        <p14:creationId xmlns:p14="http://schemas.microsoft.com/office/powerpoint/2010/main" val="113075532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Where Does Your Future Fit?</a:t>
            </a:r>
          </a:p>
        </p:txBody>
      </p:sp>
      <p:pic>
        <p:nvPicPr>
          <p:cNvPr id="4" name="Picture 3" descr="Figures Shows the Mortgage/Rent, Groceries, Car Loan, College Tuition, Child Care. Your Fut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371600"/>
            <a:ext cx="5908700" cy="4482816"/>
          </a:xfrm>
          <a:prstGeom prst="rect">
            <a:avLst/>
          </a:prstGeom>
        </p:spPr>
      </p:pic>
      <p:sp>
        <p:nvSpPr>
          <p:cNvPr id="7" name="Slide Number Placeholder 6">
            <a:extLst>
              <a:ext uri="{C183D7F6-B498-43B3-948B-1728B52AA6E4}">
                <adec:decorative xmlns:adec="http://schemas.microsoft.com/office/drawing/2017/decorative" val="1"/>
              </a:ext>
            </a:extLst>
          </p:cNvPr>
          <p:cNvSpPr>
            <a:spLocks noGrp="1"/>
          </p:cNvSpPr>
          <p:nvPr>
            <p:ph type="sldNum" sz="quarter" idx="10"/>
          </p:nvPr>
        </p:nvSpPr>
        <p:spPr/>
        <p:txBody>
          <a:bodyPr/>
          <a:lstStyle/>
          <a:p>
            <a:fld id="{5792E9F5-DAE1-4F6B-A171-BA94FE21EF1C}" type="slidenum">
              <a:rPr lang="en-US" smtClean="0"/>
              <a:pPr/>
              <a:t>2</a:t>
            </a:fld>
            <a:endParaRPr lang="en-US" dirty="0"/>
          </a:p>
        </p:txBody>
      </p:sp>
    </p:spTree>
    <p:extLst>
      <p:ext uri="{BB962C8B-B14F-4D97-AF65-F5344CB8AC3E}">
        <p14:creationId xmlns:p14="http://schemas.microsoft.com/office/powerpoint/2010/main" val="1216642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Why Save?</a:t>
            </a:r>
          </a:p>
        </p:txBody>
      </p:sp>
      <p:pic>
        <p:nvPicPr>
          <p:cNvPr id="2" name="Picture 1" descr="Figure Shows 80% of Your Annual Inco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0932" y="1325282"/>
            <a:ext cx="4425935" cy="4715436"/>
          </a:xfrm>
          <a:prstGeom prst="rect">
            <a:avLst/>
          </a:prstGeom>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fld id="{5792E9F5-DAE1-4F6B-A171-BA94FE21EF1C}" type="slidenum">
              <a:rPr lang="en-US" smtClean="0"/>
              <a:pPr/>
              <a:t>3</a:t>
            </a:fld>
            <a:endParaRPr lang="en-US" dirty="0"/>
          </a:p>
        </p:txBody>
      </p:sp>
    </p:spTree>
    <p:extLst>
      <p:ext uri="{BB962C8B-B14F-4D97-AF65-F5344CB8AC3E}">
        <p14:creationId xmlns:p14="http://schemas.microsoft.com/office/powerpoint/2010/main" val="2503358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C183D7F6-B498-43B3-948B-1728B52AA6E4}">
                <adec:decorative xmlns:adec="http://schemas.microsoft.com/office/drawing/2017/decorative" val="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p:pic>
      <p:sp>
        <p:nvSpPr>
          <p:cNvPr id="2" name="Title 1"/>
          <p:cNvSpPr>
            <a:spLocks noGrp="1"/>
          </p:cNvSpPr>
          <p:nvPr>
            <p:ph type="ctrTitle"/>
          </p:nvPr>
        </p:nvSpPr>
        <p:spPr/>
        <p:txBody>
          <a:bodyPr/>
          <a:lstStyle/>
          <a:p>
            <a:pPr lvl="0"/>
            <a:r>
              <a:rPr lang="en-US" sz="3200" dirty="0"/>
              <a:t>Take Steps Toward Financial Strength</a:t>
            </a:r>
          </a:p>
        </p:txBody>
      </p:sp>
      <p:sp>
        <p:nvSpPr>
          <p:cNvPr id="9" name="Content Placeholder 5"/>
          <p:cNvSpPr>
            <a:spLocks noGrp="1"/>
          </p:cNvSpPr>
          <p:nvPr>
            <p:ph idx="1"/>
          </p:nvPr>
        </p:nvSpPr>
        <p:spPr>
          <a:xfrm>
            <a:off x="457200" y="1981200"/>
            <a:ext cx="3733800" cy="4191000"/>
          </a:xfrm>
        </p:spPr>
        <p:txBody>
          <a:bodyPr/>
          <a:lstStyle/>
          <a:p>
            <a:pPr marL="0" lvl="0" indent="0">
              <a:buNone/>
            </a:pPr>
            <a:r>
              <a:rPr lang="en-US" dirty="0"/>
              <a:t>Today, y</a:t>
            </a:r>
            <a:r>
              <a:rPr lang="en-US" noProof="0" dirty="0"/>
              <a:t>ou’ll learn how to:</a:t>
            </a:r>
          </a:p>
          <a:p>
            <a:pPr lvl="0"/>
            <a:r>
              <a:rPr lang="en-US" noProof="0" dirty="0"/>
              <a:t>Look at your income and expenses</a:t>
            </a:r>
          </a:p>
          <a:p>
            <a:pPr lvl="0"/>
            <a:r>
              <a:rPr lang="en-US" noProof="0" dirty="0"/>
              <a:t>Find ways to save for tomorrow — without sacrificing your current quality of life</a:t>
            </a:r>
          </a:p>
          <a:p>
            <a:pPr lvl="0"/>
            <a:endParaRPr lang="en-US" dirty="0"/>
          </a:p>
        </p:txBody>
      </p:sp>
      <p:sp>
        <p:nvSpPr>
          <p:cNvPr id="12" name="Slide Number Placeholder 11">
            <a:extLst>
              <a:ext uri="{C183D7F6-B498-43B3-948B-1728B52AA6E4}">
                <adec:decorative xmlns:adec="http://schemas.microsoft.com/office/drawing/2017/decorative" val="1"/>
              </a:ext>
            </a:extLst>
          </p:cNvPr>
          <p:cNvSpPr>
            <a:spLocks noGrp="1"/>
          </p:cNvSpPr>
          <p:nvPr>
            <p:ph type="sldNum" sz="quarter" idx="15"/>
          </p:nvPr>
        </p:nvSpPr>
        <p:spPr/>
        <p:txBody>
          <a:bodyPr/>
          <a:lstStyle/>
          <a:p>
            <a:fld id="{5792E9F5-DAE1-4F6B-A171-BA94FE21EF1C}" type="slidenum">
              <a:rPr lang="en-US" smtClean="0"/>
              <a:pPr/>
              <a:t>4</a:t>
            </a:fld>
            <a:endParaRPr lang="en-US" dirty="0"/>
          </a:p>
        </p:txBody>
      </p:sp>
    </p:spTree>
    <p:extLst>
      <p:ext uri="{BB962C8B-B14F-4D97-AF65-F5344CB8AC3E}">
        <p14:creationId xmlns:p14="http://schemas.microsoft.com/office/powerpoint/2010/main" val="642992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Budgeting</a:t>
            </a:r>
          </a:p>
        </p:txBody>
      </p:sp>
      <p:sp>
        <p:nvSpPr>
          <p:cNvPr id="13" name="Content Placeholder 5">
            <a:extLst>
              <a:ext uri="{C183D7F6-B498-43B3-948B-1728B52AA6E4}">
                <adec:decorative xmlns:adec="http://schemas.microsoft.com/office/drawing/2017/decorative" val="1"/>
              </a:ext>
            </a:extLst>
          </p:cNvPr>
          <p:cNvSpPr txBox="1">
            <a:spLocks/>
          </p:cNvSpPr>
          <p:nvPr/>
        </p:nvSpPr>
        <p:spPr bwMode="auto">
          <a:xfrm>
            <a:off x="762000" y="4114800"/>
            <a:ext cx="7772400" cy="762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ts val="1200"/>
              </a:spcAft>
              <a:buClrTx/>
              <a:buSzTx/>
              <a:buFontTx/>
              <a:buNone/>
              <a:tabLst/>
              <a:defRPr/>
            </a:pPr>
            <a:endParaRPr kumimoji="0" lang="en-US" sz="1600" b="0" i="1" u="none" strike="noStrike" kern="0" cap="none" spc="0" normalizeH="0" baseline="0" noProof="0" dirty="0">
              <a:ln>
                <a:noFill/>
              </a:ln>
              <a:effectLst/>
              <a:uLnTx/>
              <a:uFillTx/>
              <a:latin typeface="Arial"/>
              <a:ea typeface="+mn-ea"/>
              <a:cs typeface="+mn-cs"/>
            </a:endParaRPr>
          </a:p>
        </p:txBody>
      </p:sp>
      <p:pic>
        <p:nvPicPr>
          <p:cNvPr id="2" name="Picture 1" descr="Figure Shows the Track Income, Track Expenses, Find a Way to Come Out Ahead. Cash Minus Flow Planning = Budget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8156" y="1447800"/>
            <a:ext cx="6611487" cy="4788910"/>
          </a:xfrm>
          <a:prstGeom prst="rect">
            <a:avLst/>
          </a:prstGeom>
        </p:spPr>
      </p:pic>
      <p:sp>
        <p:nvSpPr>
          <p:cNvPr id="8" name="Slide Number Placeholder 7">
            <a:extLst>
              <a:ext uri="{C183D7F6-B498-43B3-948B-1728B52AA6E4}">
                <adec:decorative xmlns:adec="http://schemas.microsoft.com/office/drawing/2017/decorative" val="1"/>
              </a:ext>
            </a:extLst>
          </p:cNvPr>
          <p:cNvSpPr>
            <a:spLocks noGrp="1"/>
          </p:cNvSpPr>
          <p:nvPr>
            <p:ph type="sldNum" sz="quarter" idx="10"/>
          </p:nvPr>
        </p:nvSpPr>
        <p:spPr/>
        <p:txBody>
          <a:bodyPr/>
          <a:lstStyle/>
          <a:p>
            <a:fld id="{5792E9F5-DAE1-4F6B-A171-BA94FE21EF1C}" type="slidenum">
              <a:rPr lang="en-US" smtClean="0"/>
              <a:pPr/>
              <a:t>5</a:t>
            </a:fld>
            <a:endParaRPr lang="en-US" dirty="0"/>
          </a:p>
        </p:txBody>
      </p:sp>
    </p:spTree>
    <p:extLst>
      <p:ext uri="{BB962C8B-B14F-4D97-AF65-F5344CB8AC3E}">
        <p14:creationId xmlns:p14="http://schemas.microsoft.com/office/powerpoint/2010/main" val="3394209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r>
              <a:rPr lang="en-US" dirty="0"/>
              <a:t>Can You Save $20? $50?</a:t>
            </a:r>
          </a:p>
        </p:txBody>
      </p:sp>
      <p:pic>
        <p:nvPicPr>
          <p:cNvPr id="6" name="Picture 5" descr="The Line Chart Shows Small Sacrifices, Big Gains and Monthly Savings $20, $50, $75, $10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541961"/>
            <a:ext cx="6852287" cy="3662755"/>
          </a:xfrm>
          <a:prstGeom prst="rect">
            <a:avLst/>
          </a:prstGeom>
        </p:spPr>
      </p:pic>
      <p:sp>
        <p:nvSpPr>
          <p:cNvPr id="22" name="TextBox 21"/>
          <p:cNvSpPr txBox="1"/>
          <p:nvPr/>
        </p:nvSpPr>
        <p:spPr>
          <a:xfrm>
            <a:off x="762000" y="5619243"/>
            <a:ext cx="6096000" cy="938719"/>
          </a:xfrm>
          <a:prstGeom prst="rect">
            <a:avLst/>
          </a:prstGeom>
          <a:noFill/>
        </p:spPr>
        <p:txBody>
          <a:bodyPr wrap="square" rtlCol="0">
            <a:spAutoFit/>
          </a:bodyPr>
          <a:lstStyle/>
          <a:p>
            <a:r>
              <a:rPr lang="en-US" sz="1100" i="1" dirty="0">
                <a:solidFill>
                  <a:srgbClr val="333333"/>
                </a:solidFill>
                <a:latin typeface="Arial" pitchFamily="34" charset="0"/>
                <a:cs typeface="Arial" pitchFamily="34" charset="0"/>
              </a:rPr>
              <a:t>This chart is hypothetical and for illustrative purposes only and is not intended to be a projection of future values of any product. This illustration assumes an average annual rate of return equivalent to 8 percent, compounded monthly. The investment return and principal value of an investment will fluctuate and an investor’s interest, when redeemed, may be worth more or less than the original investment. Past performance is no guarantee of future results.</a:t>
            </a:r>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0"/>
          </p:nvPr>
        </p:nvSpPr>
        <p:spPr/>
        <p:txBody>
          <a:bodyPr/>
          <a:lstStyle/>
          <a:p>
            <a:fld id="{5792E9F5-DAE1-4F6B-A171-BA94FE21EF1C}" type="slidenum">
              <a:rPr lang="en-US" smtClean="0"/>
              <a:pPr/>
              <a:t>6</a:t>
            </a:fld>
            <a:endParaRPr lang="en-US" dirty="0"/>
          </a:p>
        </p:txBody>
      </p:sp>
    </p:spTree>
    <p:extLst>
      <p:ext uri="{BB962C8B-B14F-4D97-AF65-F5344CB8AC3E}">
        <p14:creationId xmlns:p14="http://schemas.microsoft.com/office/powerpoint/2010/main" val="1539590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lvl="0"/>
            <a:r>
              <a:rPr lang="en-US" dirty="0"/>
              <a:t>Finding Money Painlessly</a:t>
            </a:r>
            <a:br>
              <a:rPr lang="en-US" dirty="0"/>
            </a:br>
            <a:endParaRPr lang="en-US" dirty="0"/>
          </a:p>
        </p:txBody>
      </p:sp>
      <p:sp>
        <p:nvSpPr>
          <p:cNvPr id="9" name="Content Placeholder 5"/>
          <p:cNvSpPr>
            <a:spLocks noGrp="1"/>
          </p:cNvSpPr>
          <p:nvPr>
            <p:ph idx="1"/>
          </p:nvPr>
        </p:nvSpPr>
        <p:spPr/>
        <p:txBody>
          <a:bodyPr/>
          <a:lstStyle/>
          <a:p>
            <a:pPr marL="0" lvl="0" indent="0">
              <a:spcAft>
                <a:spcPts val="3000"/>
              </a:spcAft>
              <a:buNone/>
            </a:pPr>
            <a:r>
              <a:rPr lang="en-US" noProof="0" dirty="0"/>
              <a:t>Small items to occasionally give up:</a:t>
            </a:r>
          </a:p>
          <a:p>
            <a:pPr marL="0" lvl="0" indent="0">
              <a:buNone/>
            </a:pPr>
            <a:endParaRPr lang="en-US" noProof="0" dirty="0"/>
          </a:p>
        </p:txBody>
      </p:sp>
      <p:sp>
        <p:nvSpPr>
          <p:cNvPr id="12" name="Rectangle 11"/>
          <p:cNvSpPr/>
          <p:nvPr/>
        </p:nvSpPr>
        <p:spPr>
          <a:xfrm>
            <a:off x="5562600" y="1219200"/>
            <a:ext cx="3200400" cy="411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1200"/>
              </a:spcAft>
              <a:defRPr/>
            </a:pPr>
            <a:r>
              <a:rPr lang="en-US" sz="1600" b="1" kern="0" dirty="0">
                <a:solidFill>
                  <a:srgbClr val="125DAB"/>
                </a:solidFill>
                <a:ea typeface="ＭＳ Ｐゴシック"/>
              </a:rPr>
              <a:t>Other Ways to Free-up Money</a:t>
            </a:r>
          </a:p>
          <a:p>
            <a:pPr marL="285750" lvl="0" indent="-285750">
              <a:buFont typeface="Arial" panose="020B0604020202020204" pitchFamily="34" charset="0"/>
              <a:buChar char="•"/>
              <a:defRPr/>
            </a:pPr>
            <a:r>
              <a:rPr lang="en-US" sz="1600" kern="0" dirty="0">
                <a:solidFill>
                  <a:srgbClr val="125DAB"/>
                </a:solidFill>
                <a:ea typeface="ＭＳ Ｐゴシック"/>
              </a:rPr>
              <a:t>Walk, bike or use public transportation</a:t>
            </a:r>
          </a:p>
          <a:p>
            <a:pPr marL="285750" lvl="0" indent="-285750">
              <a:buFont typeface="Arial" panose="020B0604020202020204" pitchFamily="34" charset="0"/>
              <a:buChar char="•"/>
              <a:defRPr/>
            </a:pPr>
            <a:endParaRPr lang="en-US" sz="1600" kern="0" dirty="0">
              <a:solidFill>
                <a:srgbClr val="125DAB"/>
              </a:solidFill>
              <a:ea typeface="ＭＳ Ｐゴシック"/>
            </a:endParaRPr>
          </a:p>
          <a:p>
            <a:pPr marL="285750" lvl="0" indent="-285750">
              <a:buFont typeface="Arial" panose="020B0604020202020204" pitchFamily="34" charset="0"/>
              <a:buChar char="•"/>
              <a:defRPr/>
            </a:pPr>
            <a:r>
              <a:rPr lang="en-US" sz="1600" kern="0" dirty="0">
                <a:solidFill>
                  <a:srgbClr val="125DAB"/>
                </a:solidFill>
                <a:ea typeface="ＭＳ Ｐゴシック"/>
              </a:rPr>
              <a:t>Refinance credit cards, installment loans and mortgage rates</a:t>
            </a:r>
          </a:p>
          <a:p>
            <a:pPr marL="285750" lvl="0" indent="-285750">
              <a:buFont typeface="Arial" panose="020B0604020202020204" pitchFamily="34" charset="0"/>
              <a:buChar char="•"/>
              <a:defRPr/>
            </a:pPr>
            <a:endParaRPr lang="en-US" sz="1600" kern="0" dirty="0">
              <a:solidFill>
                <a:srgbClr val="125DAB"/>
              </a:solidFill>
              <a:ea typeface="ＭＳ Ｐゴシック"/>
            </a:endParaRPr>
          </a:p>
          <a:p>
            <a:pPr marL="285750" lvl="0" indent="-285750">
              <a:buFont typeface="Arial" panose="020B0604020202020204" pitchFamily="34" charset="0"/>
              <a:buChar char="•"/>
              <a:defRPr/>
            </a:pPr>
            <a:r>
              <a:rPr lang="en-US" sz="1600" kern="0" dirty="0">
                <a:solidFill>
                  <a:srgbClr val="125DAB"/>
                </a:solidFill>
                <a:ea typeface="ＭＳ Ｐゴシック"/>
              </a:rPr>
              <a:t>Discontinue unused subscriptions, memberships</a:t>
            </a:r>
          </a:p>
          <a:p>
            <a:pPr marL="285750" lvl="0" indent="-285750">
              <a:buFont typeface="Arial" panose="020B0604020202020204" pitchFamily="34" charset="0"/>
              <a:buChar char="•"/>
              <a:defRPr/>
            </a:pPr>
            <a:endParaRPr lang="en-US" sz="1600" kern="0" dirty="0">
              <a:solidFill>
                <a:srgbClr val="125DAB"/>
              </a:solidFill>
              <a:ea typeface="ＭＳ Ｐゴシック"/>
            </a:endParaRPr>
          </a:p>
          <a:p>
            <a:pPr marL="285750" lvl="0" indent="-285750">
              <a:buFont typeface="Arial" panose="020B0604020202020204" pitchFamily="34" charset="0"/>
              <a:buChar char="•"/>
              <a:defRPr/>
            </a:pPr>
            <a:r>
              <a:rPr lang="en-US" sz="1600" kern="0" dirty="0">
                <a:solidFill>
                  <a:srgbClr val="125DAB"/>
                </a:solidFill>
                <a:ea typeface="ＭＳ Ｐゴシック"/>
              </a:rPr>
              <a:t>Use the library</a:t>
            </a:r>
          </a:p>
          <a:p>
            <a:pPr marL="285750" lvl="0" indent="-285750">
              <a:buFont typeface="Arial" panose="020B0604020202020204" pitchFamily="34" charset="0"/>
              <a:buChar char="•"/>
              <a:defRPr/>
            </a:pPr>
            <a:endParaRPr lang="en-US" sz="1600" kern="0" dirty="0">
              <a:solidFill>
                <a:srgbClr val="125DAB"/>
              </a:solidFill>
              <a:ea typeface="ＭＳ Ｐゴシック"/>
            </a:endParaRPr>
          </a:p>
          <a:p>
            <a:pPr marL="285750" lvl="0" indent="-285750">
              <a:buFont typeface="Arial" panose="020B0604020202020204" pitchFamily="34" charset="0"/>
              <a:buChar char="•"/>
              <a:defRPr/>
            </a:pPr>
            <a:r>
              <a:rPr lang="en-US" sz="1600" kern="0" dirty="0">
                <a:solidFill>
                  <a:srgbClr val="125DAB"/>
                </a:solidFill>
                <a:ea typeface="ＭＳ Ｐゴシック"/>
              </a:rPr>
              <a:t>Take advantage of coupons or discounts</a:t>
            </a: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2685" y="2299768"/>
            <a:ext cx="1098714" cy="1165622"/>
          </a:xfrm>
          <a:prstGeom prst="rect">
            <a:avLst/>
          </a:prstGeom>
        </p:spPr>
      </p:pic>
      <p:pic>
        <p:nvPicPr>
          <p:cNvPr id="3" name="Picture 2">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406" y="3390900"/>
            <a:ext cx="1897596" cy="1115967"/>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80347" y="4613624"/>
            <a:ext cx="1733457" cy="1381096"/>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39338">
            <a:off x="4187918" y="2194453"/>
            <a:ext cx="768163" cy="2469094"/>
          </a:xfrm>
          <a:prstGeom prst="rect">
            <a:avLst/>
          </a:prstGeom>
        </p:spPr>
      </p:pic>
      <p:sp>
        <p:nvSpPr>
          <p:cNvPr id="17" name="Slide Number Placeholder 16">
            <a:extLst>
              <a:ext uri="{C183D7F6-B498-43B3-948B-1728B52AA6E4}">
                <adec:decorative xmlns:adec="http://schemas.microsoft.com/office/drawing/2017/decorative" val="1"/>
              </a:ext>
            </a:extLst>
          </p:cNvPr>
          <p:cNvSpPr>
            <a:spLocks noGrp="1"/>
          </p:cNvSpPr>
          <p:nvPr>
            <p:ph type="sldNum" sz="quarter" idx="10"/>
          </p:nvPr>
        </p:nvSpPr>
        <p:spPr/>
        <p:txBody>
          <a:bodyPr/>
          <a:lstStyle/>
          <a:p>
            <a:fld id="{5792E9F5-DAE1-4F6B-A171-BA94FE21EF1C}" type="slidenum">
              <a:rPr lang="en-US" smtClean="0"/>
              <a:pPr/>
              <a:t>7</a:t>
            </a:fld>
            <a:endParaRPr lang="en-US" dirty="0"/>
          </a:p>
        </p:txBody>
      </p:sp>
    </p:spTree>
    <p:extLst>
      <p:ext uri="{BB962C8B-B14F-4D97-AF65-F5344CB8AC3E}">
        <p14:creationId xmlns:p14="http://schemas.microsoft.com/office/powerpoint/2010/main" val="2292283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r>
              <a:rPr lang="en-US" sz="3200" dirty="0"/>
              <a:t>Avoid Five Common Spending Mistakes</a:t>
            </a:r>
            <a:br>
              <a:rPr lang="en-US" dirty="0"/>
            </a:br>
            <a:endParaRPr lang="en-US" dirty="0"/>
          </a:p>
        </p:txBody>
      </p:sp>
      <p:sp>
        <p:nvSpPr>
          <p:cNvPr id="9" name="Content Placeholder 5"/>
          <p:cNvSpPr>
            <a:spLocks noGrp="1"/>
          </p:cNvSpPr>
          <p:nvPr>
            <p:ph idx="1"/>
          </p:nvPr>
        </p:nvSpPr>
        <p:spPr>
          <a:xfrm>
            <a:off x="4191000" y="1778000"/>
            <a:ext cx="4419600" cy="3810000"/>
          </a:xfrm>
        </p:spPr>
        <p:txBody>
          <a:bodyPr/>
          <a:lstStyle/>
          <a:p>
            <a:pPr lvl="0"/>
            <a:r>
              <a:rPr lang="en-US" noProof="0" dirty="0"/>
              <a:t>Spending on impulse </a:t>
            </a:r>
          </a:p>
          <a:p>
            <a:pPr lvl="0"/>
            <a:r>
              <a:rPr lang="en-US" noProof="0" dirty="0"/>
              <a:t>Borrowing against your future </a:t>
            </a:r>
          </a:p>
          <a:p>
            <a:pPr lvl="0"/>
            <a:r>
              <a:rPr lang="en-US" noProof="0" dirty="0"/>
              <a:t>Buying new, not used </a:t>
            </a:r>
          </a:p>
          <a:p>
            <a:pPr lvl="0"/>
            <a:r>
              <a:rPr lang="en-US" noProof="0" dirty="0"/>
              <a:t>Blowing the budget on unexpected bills </a:t>
            </a:r>
          </a:p>
          <a:p>
            <a:pPr lvl="0"/>
            <a:r>
              <a:rPr lang="en-US" noProof="0" dirty="0"/>
              <a:t>Buying the newest, the biggest, the best </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178" y="1447800"/>
            <a:ext cx="3269443" cy="3664990"/>
          </a:xfrm>
          <a:prstGeom prst="rect">
            <a:avLst/>
          </a:prstGeom>
        </p:spPr>
      </p:pic>
      <p:sp>
        <p:nvSpPr>
          <p:cNvPr id="10" name="Slide Number Placeholder 9">
            <a:extLst>
              <a:ext uri="{C183D7F6-B498-43B3-948B-1728B52AA6E4}">
                <adec:decorative xmlns:adec="http://schemas.microsoft.com/office/drawing/2017/decorative" val="1"/>
              </a:ext>
            </a:extLst>
          </p:cNvPr>
          <p:cNvSpPr>
            <a:spLocks noGrp="1"/>
          </p:cNvSpPr>
          <p:nvPr>
            <p:ph type="sldNum" sz="quarter" idx="10"/>
          </p:nvPr>
        </p:nvSpPr>
        <p:spPr/>
        <p:txBody>
          <a:bodyPr/>
          <a:lstStyle/>
          <a:p>
            <a:fld id="{5792E9F5-DAE1-4F6B-A171-BA94FE21EF1C}" type="slidenum">
              <a:rPr lang="en-US" smtClean="0"/>
              <a:pPr/>
              <a:t>8</a:t>
            </a:fld>
            <a:endParaRPr lang="en-US" dirty="0"/>
          </a:p>
        </p:txBody>
      </p:sp>
    </p:spTree>
    <p:extLst>
      <p:ext uri="{BB962C8B-B14F-4D97-AF65-F5344CB8AC3E}">
        <p14:creationId xmlns:p14="http://schemas.microsoft.com/office/powerpoint/2010/main" val="2864058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You Can Save $20!</a:t>
            </a:r>
          </a:p>
        </p:txBody>
      </p:sp>
      <p:sp>
        <p:nvSpPr>
          <p:cNvPr id="7" name="Content Placeholder 6"/>
          <p:cNvSpPr>
            <a:spLocks noGrp="1"/>
          </p:cNvSpPr>
          <p:nvPr>
            <p:ph idx="1"/>
          </p:nvPr>
        </p:nvSpPr>
        <p:spPr>
          <a:xfrm>
            <a:off x="457200" y="1295400"/>
            <a:ext cx="8153400" cy="1371600"/>
          </a:xfrm>
        </p:spPr>
        <p:txBody>
          <a:bodyPr/>
          <a:lstStyle/>
          <a:p>
            <a:pPr marL="0" indent="0">
              <a:buNone/>
            </a:pPr>
            <a:r>
              <a:rPr lang="en-US" b="1" dirty="0"/>
              <a:t>Employer match</a:t>
            </a:r>
          </a:p>
          <a:p>
            <a:pPr lvl="0"/>
            <a:r>
              <a:rPr lang="en-US" dirty="0"/>
              <a:t>If you’re not contributing, you’re leaving money on the table</a:t>
            </a:r>
          </a:p>
          <a:p>
            <a:pPr lvl="0"/>
            <a:r>
              <a:rPr lang="en-US" dirty="0"/>
              <a:t>Incentive to save</a:t>
            </a:r>
          </a:p>
        </p:txBody>
      </p:sp>
      <p:graphicFrame>
        <p:nvGraphicFramePr>
          <p:cNvPr id="2" name="Table 1"/>
          <p:cNvGraphicFramePr>
            <a:graphicFrameLocks noGrp="1"/>
          </p:cNvGraphicFramePr>
          <p:nvPr>
            <p:extLst>
              <p:ext uri="{D42A27DB-BD31-4B8C-83A1-F6EECF244321}">
                <p14:modId xmlns:p14="http://schemas.microsoft.com/office/powerpoint/2010/main" val="265239201"/>
              </p:ext>
            </p:extLst>
          </p:nvPr>
        </p:nvGraphicFramePr>
        <p:xfrm>
          <a:off x="631371" y="2819400"/>
          <a:ext cx="6096000" cy="1584960"/>
        </p:xfrm>
        <a:graphic>
          <a:graphicData uri="http://schemas.openxmlformats.org/drawingml/2006/table">
            <a:tbl>
              <a:tblPr firstRow="1" bandRow="1">
                <a:tableStyleId>{2D5ABB26-0587-4C30-8999-92F81FD0307C}</a:tableStyleId>
              </a:tblPr>
              <a:tblGrid>
                <a:gridCol w="2645229">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2688771">
                  <a:extLst>
                    <a:ext uri="{9D8B030D-6E8A-4147-A177-3AD203B41FA5}">
                      <a16:colId xmlns:a16="http://schemas.microsoft.com/office/drawing/2014/main" val="20002"/>
                    </a:ext>
                  </a:extLst>
                </a:gridCol>
              </a:tblGrid>
              <a:tr h="370840">
                <a:tc>
                  <a:txBody>
                    <a:bodyPr/>
                    <a:lstStyle/>
                    <a:p>
                      <a:r>
                        <a:rPr lang="en-US" sz="2000" dirty="0"/>
                        <a:t>Annual salary</a:t>
                      </a:r>
                    </a:p>
                  </a:txBody>
                  <a:tcPr/>
                </a:tc>
                <a:tc>
                  <a:txBody>
                    <a:bodyPr/>
                    <a:lstStyle/>
                    <a:p>
                      <a:endParaRPr lang="en-US" sz="2000" dirty="0"/>
                    </a:p>
                  </a:txBody>
                  <a:tcPr/>
                </a:tc>
                <a:tc>
                  <a:txBody>
                    <a:bodyPr/>
                    <a:lstStyle/>
                    <a:p>
                      <a:r>
                        <a:rPr lang="en-US" sz="2000" dirty="0"/>
                        <a:t>$30,000</a:t>
                      </a:r>
                    </a:p>
                  </a:txBody>
                  <a:tcPr/>
                </a:tc>
                <a:extLst>
                  <a:ext uri="{0D108BD9-81ED-4DB2-BD59-A6C34878D82A}">
                    <a16:rowId xmlns:a16="http://schemas.microsoft.com/office/drawing/2014/main" val="10000"/>
                  </a:ext>
                </a:extLst>
              </a:tr>
              <a:tr h="370840">
                <a:tc>
                  <a:txBody>
                    <a:bodyPr/>
                    <a:lstStyle/>
                    <a:p>
                      <a:r>
                        <a:rPr lang="en-US" sz="2000" dirty="0"/>
                        <a:t>Your contribute</a:t>
                      </a:r>
                    </a:p>
                  </a:txBody>
                  <a:tcPr/>
                </a:tc>
                <a:tc>
                  <a:txBody>
                    <a:bodyPr/>
                    <a:lstStyle/>
                    <a:p>
                      <a:r>
                        <a:rPr lang="en-US" sz="2000" dirty="0"/>
                        <a:t>$20</a:t>
                      </a:r>
                    </a:p>
                  </a:txBody>
                  <a:tcPr/>
                </a:tc>
                <a:tc>
                  <a:txBody>
                    <a:bodyPr/>
                    <a:lstStyle/>
                    <a:p>
                      <a:r>
                        <a:rPr lang="en-US" sz="2000" dirty="0"/>
                        <a:t>$1,040</a:t>
                      </a:r>
                    </a:p>
                  </a:txBody>
                  <a:tcPr/>
                </a:tc>
                <a:extLst>
                  <a:ext uri="{0D108BD9-81ED-4DB2-BD59-A6C34878D82A}">
                    <a16:rowId xmlns:a16="http://schemas.microsoft.com/office/drawing/2014/main" val="10001"/>
                  </a:ext>
                </a:extLst>
              </a:tr>
              <a:tr h="370840">
                <a:tc>
                  <a:txBody>
                    <a:bodyPr/>
                    <a:lstStyle/>
                    <a:p>
                      <a:r>
                        <a:rPr lang="en-US" sz="2000" dirty="0">
                          <a:solidFill>
                            <a:schemeClr val="tx1"/>
                          </a:solidFill>
                        </a:rPr>
                        <a:t>Employer match</a:t>
                      </a:r>
                    </a:p>
                  </a:txBody>
                  <a:tcPr/>
                </a:tc>
                <a:tc>
                  <a:txBody>
                    <a:bodyPr/>
                    <a:lstStyle/>
                    <a:p>
                      <a:r>
                        <a:rPr lang="en-US" sz="2000" dirty="0">
                          <a:solidFill>
                            <a:schemeClr val="tx1"/>
                          </a:solidFill>
                        </a:rPr>
                        <a:t>$20</a:t>
                      </a:r>
                    </a:p>
                  </a:txBody>
                  <a:tcPr/>
                </a:tc>
                <a:tc>
                  <a:txBody>
                    <a:bodyPr/>
                    <a:lstStyle/>
                    <a:p>
                      <a:r>
                        <a:rPr lang="en-US" sz="2000" dirty="0"/>
                        <a:t>$1,040</a:t>
                      </a:r>
                    </a:p>
                  </a:txBody>
                  <a:tcPr/>
                </a:tc>
                <a:extLst>
                  <a:ext uri="{0D108BD9-81ED-4DB2-BD59-A6C34878D82A}">
                    <a16:rowId xmlns:a16="http://schemas.microsoft.com/office/drawing/2014/main" val="10002"/>
                  </a:ext>
                </a:extLst>
              </a:tr>
              <a:tr h="370840">
                <a:tc>
                  <a:txBody>
                    <a:bodyPr/>
                    <a:lstStyle/>
                    <a:p>
                      <a:r>
                        <a:rPr lang="en-US" sz="2000" b="0" dirty="0">
                          <a:solidFill>
                            <a:srgbClr val="125DAB"/>
                          </a:solidFill>
                        </a:rPr>
                        <a:t>Total contributions</a:t>
                      </a:r>
                    </a:p>
                  </a:txBody>
                  <a:tcPr/>
                </a:tc>
                <a:tc>
                  <a:txBody>
                    <a:bodyPr/>
                    <a:lstStyle/>
                    <a:p>
                      <a:r>
                        <a:rPr lang="en-US" sz="2000" b="0" dirty="0">
                          <a:solidFill>
                            <a:srgbClr val="125DAB"/>
                          </a:solidFill>
                        </a:rPr>
                        <a:t>$40</a:t>
                      </a:r>
                    </a:p>
                  </a:txBody>
                  <a:tcPr/>
                </a:tc>
                <a:tc>
                  <a:txBody>
                    <a:bodyPr/>
                    <a:lstStyle/>
                    <a:p>
                      <a:r>
                        <a:rPr lang="en-US" sz="2000" b="0" dirty="0">
                          <a:solidFill>
                            <a:srgbClr val="125DAB"/>
                          </a:solidFill>
                        </a:rPr>
                        <a:t>$2,080</a:t>
                      </a:r>
                      <a:r>
                        <a:rPr lang="en-US" sz="2000" b="0" baseline="0" dirty="0">
                          <a:solidFill>
                            <a:srgbClr val="125DAB"/>
                          </a:solidFill>
                        </a:rPr>
                        <a:t> per </a:t>
                      </a:r>
                      <a:r>
                        <a:rPr lang="en-US" sz="2000" b="0" dirty="0">
                          <a:solidFill>
                            <a:srgbClr val="125DAB"/>
                          </a:solidFill>
                        </a:rPr>
                        <a:t>year</a:t>
                      </a:r>
                    </a:p>
                  </a:txBody>
                  <a:tcPr/>
                </a:tc>
                <a:extLst>
                  <a:ext uri="{0D108BD9-81ED-4DB2-BD59-A6C34878D82A}">
                    <a16:rowId xmlns:a16="http://schemas.microsoft.com/office/drawing/2014/main" val="10003"/>
                  </a:ext>
                </a:extLst>
              </a:tr>
            </a:tbl>
          </a:graphicData>
        </a:graphic>
      </p:graphicFrame>
      <p:sp>
        <p:nvSpPr>
          <p:cNvPr id="3" name="Content Placeholder 5"/>
          <p:cNvSpPr txBox="1">
            <a:spLocks/>
          </p:cNvSpPr>
          <p:nvPr/>
        </p:nvSpPr>
        <p:spPr bwMode="auto">
          <a:xfrm>
            <a:off x="1066800" y="5029200"/>
            <a:ext cx="7239000" cy="38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fontAlgn="base">
              <a:spcAft>
                <a:spcPts val="1200"/>
              </a:spcAft>
              <a:defRPr/>
            </a:pPr>
            <a:r>
              <a:rPr lang="en-US" sz="3200" dirty="0">
                <a:solidFill>
                  <a:srgbClr val="125DAB"/>
                </a:solidFill>
                <a:latin typeface="Arial"/>
                <a:ea typeface="+mj-ea"/>
                <a:cs typeface="Arial"/>
              </a:rPr>
              <a:t>… and you get $40!</a:t>
            </a:r>
          </a:p>
          <a:p>
            <a:pPr marL="0" marR="0" lvl="0" indent="0" algn="l" defTabSz="914400" rtl="0" eaLnBrk="1" fontAlgn="base" latinLnBrk="0" hangingPunct="1">
              <a:lnSpc>
                <a:spcPct val="100000"/>
              </a:lnSpc>
              <a:spcBef>
                <a:spcPts val="0"/>
              </a:spcBef>
              <a:spcAft>
                <a:spcPts val="0"/>
              </a:spcAft>
              <a:buClrTx/>
              <a:buSzTx/>
              <a:tabLst/>
              <a:defRPr/>
            </a:pPr>
            <a:endParaRPr kumimoji="0" lang="en-US" b="0" i="0" u="none" strike="noStrike" kern="0" cap="none" spc="0" normalizeH="0" baseline="0" noProof="0" dirty="0">
              <a:ln>
                <a:noFill/>
              </a:ln>
              <a:solidFill>
                <a:srgbClr val="131313"/>
              </a:solidFill>
              <a:effectLst/>
              <a:uLnTx/>
              <a:uFillTx/>
              <a:latin typeface="Arial"/>
              <a:ea typeface="+mn-ea"/>
              <a:cs typeface="+mn-cs"/>
            </a:endParaRPr>
          </a:p>
        </p:txBody>
      </p:sp>
      <p:sp>
        <p:nvSpPr>
          <p:cNvPr id="8" name="TextBox 7"/>
          <p:cNvSpPr txBox="1"/>
          <p:nvPr/>
        </p:nvSpPr>
        <p:spPr>
          <a:xfrm rot="20394807">
            <a:off x="5555508" y="4018151"/>
            <a:ext cx="3810000" cy="1077218"/>
          </a:xfrm>
          <a:prstGeom prst="rect">
            <a:avLst/>
          </a:prstGeom>
          <a:noFill/>
        </p:spPr>
        <p:txBody>
          <a:bodyPr wrap="square" rtlCol="0">
            <a:spAutoFit/>
          </a:bodyPr>
          <a:lstStyle/>
          <a:p>
            <a:r>
              <a:rPr lang="en-US" sz="3200" b="1" dirty="0">
                <a:solidFill>
                  <a:srgbClr val="E43C53"/>
                </a:solidFill>
              </a:rPr>
              <a:t>RM to customize slide</a:t>
            </a:r>
          </a:p>
        </p:txBody>
      </p:sp>
      <p:sp>
        <p:nvSpPr>
          <p:cNvPr id="12" name="Slide Number Placeholder 11">
            <a:extLst>
              <a:ext uri="{C183D7F6-B498-43B3-948B-1728B52AA6E4}">
                <adec:decorative xmlns:adec="http://schemas.microsoft.com/office/drawing/2017/decorative" val="1"/>
              </a:ext>
            </a:extLst>
          </p:cNvPr>
          <p:cNvSpPr>
            <a:spLocks noGrp="1"/>
          </p:cNvSpPr>
          <p:nvPr>
            <p:ph type="sldNum" sz="quarter" idx="10"/>
          </p:nvPr>
        </p:nvSpPr>
        <p:spPr/>
        <p:txBody>
          <a:bodyPr/>
          <a:lstStyle/>
          <a:p>
            <a:fld id="{5792E9F5-DAE1-4F6B-A171-BA94FE21EF1C}" type="slidenum">
              <a:rPr lang="en-US" smtClean="0"/>
              <a:pPr/>
              <a:t>9</a:t>
            </a:fld>
            <a:endParaRPr lang="en-US" dirty="0"/>
          </a:p>
        </p:txBody>
      </p:sp>
    </p:spTree>
    <p:extLst>
      <p:ext uri="{BB962C8B-B14F-4D97-AF65-F5344CB8AC3E}">
        <p14:creationId xmlns:p14="http://schemas.microsoft.com/office/powerpoint/2010/main" val="2183344682"/>
      </p:ext>
    </p:extLst>
  </p:cSld>
  <p:clrMapOvr>
    <a:masterClrMapping/>
  </p:clrMapOvr>
</p:sld>
</file>

<file path=ppt/theme/theme1.xml><?xml version="1.0" encoding="utf-8"?>
<a:theme xmlns:a="http://schemas.openxmlformats.org/drawingml/2006/main" name="PPT Master TEMPLATE 2015">
  <a:themeElements>
    <a:clrScheme name="Custom 7">
      <a:dk1>
        <a:sysClr val="windowText" lastClr="000000"/>
      </a:dk1>
      <a:lt1>
        <a:sysClr val="window" lastClr="FFFFFF"/>
      </a:lt1>
      <a:dk2>
        <a:srgbClr val="004EA8"/>
      </a:dk2>
      <a:lt2>
        <a:srgbClr val="FFFFFF"/>
      </a:lt2>
      <a:accent1>
        <a:srgbClr val="54B948"/>
      </a:accent1>
      <a:accent2>
        <a:srgbClr val="232F84"/>
      </a:accent2>
      <a:accent3>
        <a:srgbClr val="FCD200"/>
      </a:accent3>
      <a:accent4>
        <a:srgbClr val="F89828"/>
      </a:accent4>
      <a:accent5>
        <a:srgbClr val="E31937"/>
      </a:accent5>
      <a:accent6>
        <a:srgbClr val="6BA7E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The Standard Template - 10 x 7.5 rp disclosures</Template>
  <TotalTime>1180</TotalTime>
  <Words>1319</Words>
  <Application>Microsoft Office PowerPoint</Application>
  <PresentationFormat>On-screen Show (4:3)</PresentationFormat>
  <Paragraphs>178</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PPT Master TEMPLATE 2015</vt:lpstr>
      <vt:lpstr>Saving For  Your Future.  </vt:lpstr>
      <vt:lpstr>Where Does Your Future Fit?</vt:lpstr>
      <vt:lpstr>Why Save?</vt:lpstr>
      <vt:lpstr>Take Steps Toward Financial Strength</vt:lpstr>
      <vt:lpstr>Budgeting</vt:lpstr>
      <vt:lpstr>Can You Save $20? $50?</vt:lpstr>
      <vt:lpstr>Finding Money Painlessly </vt:lpstr>
      <vt:lpstr>Avoid Five Common Spending Mistakes </vt:lpstr>
      <vt:lpstr>You Can Save $20!</vt:lpstr>
      <vt:lpstr>Take it to Another Level </vt:lpstr>
      <vt:lpstr>Benefits of Your Retirement Plan</vt:lpstr>
      <vt:lpstr>Benefits of Your Retirement Plan </vt:lpstr>
      <vt:lpstr>Small Increase, Big Difference </vt:lpstr>
      <vt:lpstr>Getting Started is Easy!</vt:lpstr>
      <vt:lpstr>Take Action Today! </vt:lpstr>
      <vt:lpstr>Additional Resources</vt:lpstr>
      <vt:lpstr>Disclosures</vt:lpstr>
    </vt:vector>
  </TitlesOfParts>
  <Company>Standard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Saving For Your Future.</dc:title>
  <dc:creator>The Standard</dc:creator>
  <cp:lastModifiedBy>Jayakumar Sekar</cp:lastModifiedBy>
  <cp:revision>83</cp:revision>
  <cp:lastPrinted>2017-09-21T21:28:26Z</cp:lastPrinted>
  <dcterms:created xsi:type="dcterms:W3CDTF">2012-08-28T20:49:26Z</dcterms:created>
  <dcterms:modified xsi:type="dcterms:W3CDTF">2022-09-21T12:58:14Z</dcterms:modified>
</cp:coreProperties>
</file>